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5" r:id="rId5"/>
    <p:sldId id="272" r:id="rId6"/>
    <p:sldId id="268" r:id="rId7"/>
    <p:sldId id="267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8C178D-AD49-4B73-AF26-B56F94F41F1F}" v="3" dt="2023-09-26T19:43:22.1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b, Kimberly" userId="20280bf1-a5b9-40cd-886d-9b4e3c67fd6b" providerId="ADAL" clId="{9E825D87-6A11-45E7-99A6-EBD34C01DAD6}"/>
    <pc:docChg chg="modSld">
      <pc:chgData name="Robb, Kimberly" userId="20280bf1-a5b9-40cd-886d-9b4e3c67fd6b" providerId="ADAL" clId="{9E825D87-6A11-45E7-99A6-EBD34C01DAD6}" dt="2022-11-20T21:08:58.173" v="27" actId="1076"/>
      <pc:docMkLst>
        <pc:docMk/>
      </pc:docMkLst>
      <pc:sldChg chg="addSp delSp modSp">
        <pc:chgData name="Robb, Kimberly" userId="20280bf1-a5b9-40cd-886d-9b4e3c67fd6b" providerId="ADAL" clId="{9E825D87-6A11-45E7-99A6-EBD34C01DAD6}" dt="2022-11-20T21:08:58.173" v="27" actId="1076"/>
        <pc:sldMkLst>
          <pc:docMk/>
          <pc:sldMk cId="1610921698" sldId="265"/>
        </pc:sldMkLst>
        <pc:graphicFrameChg chg="mod">
          <ac:chgData name="Robb, Kimberly" userId="20280bf1-a5b9-40cd-886d-9b4e3c67fd6b" providerId="ADAL" clId="{9E825D87-6A11-45E7-99A6-EBD34C01DAD6}" dt="2022-11-20T21:08:48.467" v="23"/>
          <ac:graphicFrameMkLst>
            <pc:docMk/>
            <pc:sldMk cId="1610921698" sldId="265"/>
            <ac:graphicFrameMk id="3" creationId="{3ED5B79D-F975-D6B1-518A-5AC20B8B430D}"/>
          </ac:graphicFrameMkLst>
        </pc:graphicFrameChg>
        <pc:picChg chg="add mod">
          <ac:chgData name="Robb, Kimberly" userId="20280bf1-a5b9-40cd-886d-9b4e3c67fd6b" providerId="ADAL" clId="{9E825D87-6A11-45E7-99A6-EBD34C01DAD6}" dt="2022-11-20T21:05:23.647" v="10" actId="1076"/>
          <ac:picMkLst>
            <pc:docMk/>
            <pc:sldMk cId="1610921698" sldId="265"/>
            <ac:picMk id="4" creationId="{B4F8CD4D-2524-ED16-D1A8-5D2AC2B78FD7}"/>
          </ac:picMkLst>
        </pc:picChg>
        <pc:picChg chg="add mod">
          <ac:chgData name="Robb, Kimberly" userId="20280bf1-a5b9-40cd-886d-9b4e3c67fd6b" providerId="ADAL" clId="{9E825D87-6A11-45E7-99A6-EBD34C01DAD6}" dt="2022-11-20T21:05:08.535" v="6" actId="1076"/>
          <ac:picMkLst>
            <pc:docMk/>
            <pc:sldMk cId="1610921698" sldId="265"/>
            <ac:picMk id="1026" creationId="{DE29039A-33DF-E749-EE17-7B344ED68081}"/>
          </ac:picMkLst>
        </pc:picChg>
        <pc:picChg chg="add del mod">
          <ac:chgData name="Robb, Kimberly" userId="20280bf1-a5b9-40cd-886d-9b4e3c67fd6b" providerId="ADAL" clId="{9E825D87-6A11-45E7-99A6-EBD34C01DAD6}" dt="2022-11-20T21:06:42.356" v="14" actId="478"/>
          <ac:picMkLst>
            <pc:docMk/>
            <pc:sldMk cId="1610921698" sldId="265"/>
            <ac:picMk id="1028" creationId="{B53F8554-C52B-3F03-7E8B-AF2DA420EC53}"/>
          </ac:picMkLst>
        </pc:picChg>
        <pc:picChg chg="add mod">
          <ac:chgData name="Robb, Kimberly" userId="20280bf1-a5b9-40cd-886d-9b4e3c67fd6b" providerId="ADAL" clId="{9E825D87-6A11-45E7-99A6-EBD34C01DAD6}" dt="2022-11-20T21:07:38.327" v="22" actId="1076"/>
          <ac:picMkLst>
            <pc:docMk/>
            <pc:sldMk cId="1610921698" sldId="265"/>
            <ac:picMk id="1030" creationId="{51E4CFD9-DBF6-D734-E1DA-BFB0A54D4915}"/>
          </ac:picMkLst>
        </pc:picChg>
        <pc:picChg chg="add mod">
          <ac:chgData name="Robb, Kimberly" userId="20280bf1-a5b9-40cd-886d-9b4e3c67fd6b" providerId="ADAL" clId="{9E825D87-6A11-45E7-99A6-EBD34C01DAD6}" dt="2022-11-20T21:08:58.173" v="27" actId="1076"/>
          <ac:picMkLst>
            <pc:docMk/>
            <pc:sldMk cId="1610921698" sldId="265"/>
            <ac:picMk id="1032" creationId="{086C8705-5FF4-E685-3F35-CF763C1DFB1F}"/>
          </ac:picMkLst>
        </pc:picChg>
      </pc:sldChg>
    </pc:docChg>
  </pc:docChgLst>
  <pc:docChgLst>
    <pc:chgData name="Robb, Kimberly" userId="20280bf1-a5b9-40cd-886d-9b4e3c67fd6b" providerId="ADAL" clId="{71CCF626-ED91-438E-9073-7CB3E681D083}"/>
    <pc:docChg chg="delSld">
      <pc:chgData name="Robb, Kimberly" userId="20280bf1-a5b9-40cd-886d-9b4e3c67fd6b" providerId="ADAL" clId="{71CCF626-ED91-438E-9073-7CB3E681D083}" dt="2022-11-17T23:00:26.458" v="14" actId="47"/>
      <pc:docMkLst>
        <pc:docMk/>
      </pc:docMkLst>
      <pc:sldChg chg="del">
        <pc:chgData name="Robb, Kimberly" userId="20280bf1-a5b9-40cd-886d-9b4e3c67fd6b" providerId="ADAL" clId="{71CCF626-ED91-438E-9073-7CB3E681D083}" dt="2022-11-17T23:00:15.473" v="0" actId="47"/>
        <pc:sldMkLst>
          <pc:docMk/>
          <pc:sldMk cId="109857222" sldId="256"/>
        </pc:sldMkLst>
      </pc:sldChg>
      <pc:sldChg chg="del">
        <pc:chgData name="Robb, Kimberly" userId="20280bf1-a5b9-40cd-886d-9b4e3c67fd6b" providerId="ADAL" clId="{71CCF626-ED91-438E-9073-7CB3E681D083}" dt="2022-11-17T23:00:18.440" v="3" actId="47"/>
        <pc:sldMkLst>
          <pc:docMk/>
          <pc:sldMk cId="3572809540" sldId="257"/>
        </pc:sldMkLst>
      </pc:sldChg>
      <pc:sldChg chg="del">
        <pc:chgData name="Robb, Kimberly" userId="20280bf1-a5b9-40cd-886d-9b4e3c67fd6b" providerId="ADAL" clId="{71CCF626-ED91-438E-9073-7CB3E681D083}" dt="2022-11-17T23:00:16.614" v="1" actId="47"/>
        <pc:sldMkLst>
          <pc:docMk/>
          <pc:sldMk cId="4096561347" sldId="258"/>
        </pc:sldMkLst>
      </pc:sldChg>
      <pc:sldChg chg="del">
        <pc:chgData name="Robb, Kimberly" userId="20280bf1-a5b9-40cd-886d-9b4e3c67fd6b" providerId="ADAL" clId="{71CCF626-ED91-438E-9073-7CB3E681D083}" dt="2022-11-17T23:00:17.480" v="2" actId="47"/>
        <pc:sldMkLst>
          <pc:docMk/>
          <pc:sldMk cId="1535972031" sldId="259"/>
        </pc:sldMkLst>
      </pc:sldChg>
      <pc:sldChg chg="del">
        <pc:chgData name="Robb, Kimberly" userId="20280bf1-a5b9-40cd-886d-9b4e3c67fd6b" providerId="ADAL" clId="{71CCF626-ED91-438E-9073-7CB3E681D083}" dt="2022-11-17T23:00:19.277" v="4" actId="47"/>
        <pc:sldMkLst>
          <pc:docMk/>
          <pc:sldMk cId="2536014664" sldId="260"/>
        </pc:sldMkLst>
      </pc:sldChg>
      <pc:sldChg chg="del">
        <pc:chgData name="Robb, Kimberly" userId="20280bf1-a5b9-40cd-886d-9b4e3c67fd6b" providerId="ADAL" clId="{71CCF626-ED91-438E-9073-7CB3E681D083}" dt="2022-11-17T23:00:20.210" v="5" actId="47"/>
        <pc:sldMkLst>
          <pc:docMk/>
          <pc:sldMk cId="4008176650" sldId="261"/>
        </pc:sldMkLst>
      </pc:sldChg>
      <pc:sldChg chg="del">
        <pc:chgData name="Robb, Kimberly" userId="20280bf1-a5b9-40cd-886d-9b4e3c67fd6b" providerId="ADAL" clId="{71CCF626-ED91-438E-9073-7CB3E681D083}" dt="2022-11-17T23:00:20.874" v="6" actId="47"/>
        <pc:sldMkLst>
          <pc:docMk/>
          <pc:sldMk cId="1497001717" sldId="262"/>
        </pc:sldMkLst>
      </pc:sldChg>
      <pc:sldChg chg="del">
        <pc:chgData name="Robb, Kimberly" userId="20280bf1-a5b9-40cd-886d-9b4e3c67fd6b" providerId="ADAL" clId="{71CCF626-ED91-438E-9073-7CB3E681D083}" dt="2022-11-17T23:00:21.580" v="7" actId="47"/>
        <pc:sldMkLst>
          <pc:docMk/>
          <pc:sldMk cId="3250458713" sldId="263"/>
        </pc:sldMkLst>
      </pc:sldChg>
      <pc:sldChg chg="del">
        <pc:chgData name="Robb, Kimberly" userId="20280bf1-a5b9-40cd-886d-9b4e3c67fd6b" providerId="ADAL" clId="{71CCF626-ED91-438E-9073-7CB3E681D083}" dt="2022-11-17T23:00:22.265" v="8" actId="47"/>
        <pc:sldMkLst>
          <pc:docMk/>
          <pc:sldMk cId="578210982" sldId="264"/>
        </pc:sldMkLst>
      </pc:sldChg>
      <pc:sldChg chg="del">
        <pc:chgData name="Robb, Kimberly" userId="20280bf1-a5b9-40cd-886d-9b4e3c67fd6b" providerId="ADAL" clId="{71CCF626-ED91-438E-9073-7CB3E681D083}" dt="2022-11-17T23:00:23.584" v="10" actId="47"/>
        <pc:sldMkLst>
          <pc:docMk/>
          <pc:sldMk cId="774652855" sldId="266"/>
        </pc:sldMkLst>
      </pc:sldChg>
      <pc:sldChg chg="del">
        <pc:chgData name="Robb, Kimberly" userId="20280bf1-a5b9-40cd-886d-9b4e3c67fd6b" providerId="ADAL" clId="{71CCF626-ED91-438E-9073-7CB3E681D083}" dt="2022-11-17T23:00:24.206" v="11" actId="47"/>
        <pc:sldMkLst>
          <pc:docMk/>
          <pc:sldMk cId="403436251" sldId="267"/>
        </pc:sldMkLst>
      </pc:sldChg>
      <pc:sldChg chg="del">
        <pc:chgData name="Robb, Kimberly" userId="20280bf1-a5b9-40cd-886d-9b4e3c67fd6b" providerId="ADAL" clId="{71CCF626-ED91-438E-9073-7CB3E681D083}" dt="2022-11-17T23:00:24.955" v="12" actId="47"/>
        <pc:sldMkLst>
          <pc:docMk/>
          <pc:sldMk cId="2198431232" sldId="268"/>
        </pc:sldMkLst>
      </pc:sldChg>
      <pc:sldChg chg="del">
        <pc:chgData name="Robb, Kimberly" userId="20280bf1-a5b9-40cd-886d-9b4e3c67fd6b" providerId="ADAL" clId="{71CCF626-ED91-438E-9073-7CB3E681D083}" dt="2022-11-17T23:00:22.922" v="9" actId="47"/>
        <pc:sldMkLst>
          <pc:docMk/>
          <pc:sldMk cId="1396389401" sldId="269"/>
        </pc:sldMkLst>
      </pc:sldChg>
      <pc:sldChg chg="del">
        <pc:chgData name="Robb, Kimberly" userId="20280bf1-a5b9-40cd-886d-9b4e3c67fd6b" providerId="ADAL" clId="{71CCF626-ED91-438E-9073-7CB3E681D083}" dt="2022-11-17T23:00:25.713" v="13" actId="47"/>
        <pc:sldMkLst>
          <pc:docMk/>
          <pc:sldMk cId="287750314" sldId="270"/>
        </pc:sldMkLst>
      </pc:sldChg>
      <pc:sldChg chg="del">
        <pc:chgData name="Robb, Kimberly" userId="20280bf1-a5b9-40cd-886d-9b4e3c67fd6b" providerId="ADAL" clId="{71CCF626-ED91-438E-9073-7CB3E681D083}" dt="2022-11-17T23:00:26.458" v="14" actId="47"/>
        <pc:sldMkLst>
          <pc:docMk/>
          <pc:sldMk cId="634245674" sldId="271"/>
        </pc:sldMkLst>
      </pc:sldChg>
    </pc:docChg>
  </pc:docChgLst>
  <pc:docChgLst>
    <pc:chgData name="Robb, Kimberly" userId="20280bf1-a5b9-40cd-886d-9b4e3c67fd6b" providerId="ADAL" clId="{FC8C178D-AD49-4B73-AF26-B56F94F41F1F}"/>
    <pc:docChg chg="custSel delSld modSld">
      <pc:chgData name="Robb, Kimberly" userId="20280bf1-a5b9-40cd-886d-9b4e3c67fd6b" providerId="ADAL" clId="{FC8C178D-AD49-4B73-AF26-B56F94F41F1F}" dt="2023-09-26T20:10:29.269" v="35" actId="1076"/>
      <pc:docMkLst>
        <pc:docMk/>
      </pc:docMkLst>
      <pc:sldChg chg="del">
        <pc:chgData name="Robb, Kimberly" userId="20280bf1-a5b9-40cd-886d-9b4e3c67fd6b" providerId="ADAL" clId="{FC8C178D-AD49-4B73-AF26-B56F94F41F1F}" dt="2023-09-26T19:39:55.347" v="0" actId="2696"/>
        <pc:sldMkLst>
          <pc:docMk/>
          <pc:sldMk cId="3851343152" sldId="266"/>
        </pc:sldMkLst>
      </pc:sldChg>
      <pc:sldChg chg="addSp delSp modSp mod">
        <pc:chgData name="Robb, Kimberly" userId="20280bf1-a5b9-40cd-886d-9b4e3c67fd6b" providerId="ADAL" clId="{FC8C178D-AD49-4B73-AF26-B56F94F41F1F}" dt="2023-09-26T20:10:29.269" v="35" actId="1076"/>
        <pc:sldMkLst>
          <pc:docMk/>
          <pc:sldMk cId="3652388000" sldId="271"/>
        </pc:sldMkLst>
        <pc:spChg chg="mod">
          <ac:chgData name="Robb, Kimberly" userId="20280bf1-a5b9-40cd-886d-9b4e3c67fd6b" providerId="ADAL" clId="{FC8C178D-AD49-4B73-AF26-B56F94F41F1F}" dt="2023-09-26T20:10:24.753" v="34"/>
          <ac:spMkLst>
            <pc:docMk/>
            <pc:sldMk cId="3652388000" sldId="271"/>
            <ac:spMk id="2" creationId="{53B6EB63-3967-2126-A3F6-BFBE5C8EFC3F}"/>
          </ac:spMkLst>
        </pc:spChg>
        <pc:spChg chg="add del mod">
          <ac:chgData name="Robb, Kimberly" userId="20280bf1-a5b9-40cd-886d-9b4e3c67fd6b" providerId="ADAL" clId="{FC8C178D-AD49-4B73-AF26-B56F94F41F1F}" dt="2023-09-26T19:45:14.370" v="32" actId="478"/>
          <ac:spMkLst>
            <pc:docMk/>
            <pc:sldMk cId="3652388000" sldId="271"/>
            <ac:spMk id="7" creationId="{8B70209B-6BBA-64D7-C873-99330EE3EF86}"/>
          </ac:spMkLst>
        </pc:spChg>
        <pc:picChg chg="add mod modCrop">
          <ac:chgData name="Robb, Kimberly" userId="20280bf1-a5b9-40cd-886d-9b4e3c67fd6b" providerId="ADAL" clId="{FC8C178D-AD49-4B73-AF26-B56F94F41F1F}" dt="2023-09-26T19:44:24.090" v="26" actId="1076"/>
          <ac:picMkLst>
            <pc:docMk/>
            <pc:sldMk cId="3652388000" sldId="271"/>
            <ac:picMk id="4" creationId="{26EF1EB8-F7D1-95B3-ED56-E8954900DEF9}"/>
          </ac:picMkLst>
        </pc:picChg>
        <pc:picChg chg="add mod ord modCrop">
          <ac:chgData name="Robb, Kimberly" userId="20280bf1-a5b9-40cd-886d-9b4e3c67fd6b" providerId="ADAL" clId="{FC8C178D-AD49-4B73-AF26-B56F94F41F1F}" dt="2023-09-26T20:10:29.269" v="35" actId="1076"/>
          <ac:picMkLst>
            <pc:docMk/>
            <pc:sldMk cId="3652388000" sldId="271"/>
            <ac:picMk id="6" creationId="{2052280B-37B6-E5F0-94E3-6B7C1F25F198}"/>
          </ac:picMkLst>
        </pc:picChg>
        <pc:picChg chg="add mod modCrop">
          <ac:chgData name="Robb, Kimberly" userId="20280bf1-a5b9-40cd-886d-9b4e3c67fd6b" providerId="ADAL" clId="{FC8C178D-AD49-4B73-AF26-B56F94F41F1F}" dt="2023-09-26T19:44:31.820" v="28" actId="1076"/>
          <ac:picMkLst>
            <pc:docMk/>
            <pc:sldMk cId="3652388000" sldId="271"/>
            <ac:picMk id="9" creationId="{6AC8930A-1647-3C92-E715-7B707DF39B1D}"/>
          </ac:picMkLst>
        </pc:picChg>
      </pc:sldChg>
    </pc:docChg>
  </pc:docChgLst>
  <pc:docChgLst>
    <pc:chgData name="Robb, Kimberly" userId="20280bf1-a5b9-40cd-886d-9b4e3c67fd6b" providerId="ADAL" clId="{86F4E86B-A59B-40DD-803D-A8E38D5AB571}"/>
    <pc:docChg chg="custSel addSld modSld">
      <pc:chgData name="Robb, Kimberly" userId="20280bf1-a5b9-40cd-886d-9b4e3c67fd6b" providerId="ADAL" clId="{86F4E86B-A59B-40DD-803D-A8E38D5AB571}" dt="2022-12-13T22:49:15.649" v="24" actId="1076"/>
      <pc:docMkLst>
        <pc:docMk/>
      </pc:docMkLst>
      <pc:sldChg chg="addSp delSp mod">
        <pc:chgData name="Robb, Kimberly" userId="20280bf1-a5b9-40cd-886d-9b4e3c67fd6b" providerId="ADAL" clId="{86F4E86B-A59B-40DD-803D-A8E38D5AB571}" dt="2022-12-13T22:47:51.194" v="2" actId="21"/>
        <pc:sldMkLst>
          <pc:docMk/>
          <pc:sldMk cId="3774040285" sldId="267"/>
        </pc:sldMkLst>
        <pc:spChg chg="add">
          <ac:chgData name="Robb, Kimberly" userId="20280bf1-a5b9-40cd-886d-9b4e3c67fd6b" providerId="ADAL" clId="{86F4E86B-A59B-40DD-803D-A8E38D5AB571}" dt="2022-12-13T22:47:33" v="0" actId="22"/>
          <ac:spMkLst>
            <pc:docMk/>
            <pc:sldMk cId="3774040285" sldId="267"/>
            <ac:spMk id="4" creationId="{B64B8D67-9C6F-6A6C-5015-FA21A0E537A6}"/>
          </ac:spMkLst>
        </pc:spChg>
        <pc:picChg chg="del">
          <ac:chgData name="Robb, Kimberly" userId="20280bf1-a5b9-40cd-886d-9b4e3c67fd6b" providerId="ADAL" clId="{86F4E86B-A59B-40DD-803D-A8E38D5AB571}" dt="2022-12-13T22:47:51.194" v="2" actId="21"/>
          <ac:picMkLst>
            <pc:docMk/>
            <pc:sldMk cId="3774040285" sldId="267"/>
            <ac:picMk id="5" creationId="{C120765F-3D35-657D-34F6-59B70AE8A0EA}"/>
          </ac:picMkLst>
        </pc:picChg>
      </pc:sldChg>
      <pc:sldChg chg="addSp delSp modSp add mod">
        <pc:chgData name="Robb, Kimberly" userId="20280bf1-a5b9-40cd-886d-9b4e3c67fd6b" providerId="ADAL" clId="{86F4E86B-A59B-40DD-803D-A8E38D5AB571}" dt="2022-12-13T22:49:15.649" v="24" actId="1076"/>
        <pc:sldMkLst>
          <pc:docMk/>
          <pc:sldMk cId="2535102196" sldId="268"/>
        </pc:sldMkLst>
        <pc:picChg chg="del">
          <ac:chgData name="Robb, Kimberly" userId="20280bf1-a5b9-40cd-886d-9b4e3c67fd6b" providerId="ADAL" clId="{86F4E86B-A59B-40DD-803D-A8E38D5AB571}" dt="2022-12-13T22:48:02.750" v="5" actId="478"/>
          <ac:picMkLst>
            <pc:docMk/>
            <pc:sldMk cId="2535102196" sldId="268"/>
            <ac:picMk id="4" creationId="{B4F8CD4D-2524-ED16-D1A8-5D2AC2B78FD7}"/>
          </ac:picMkLst>
        </pc:picChg>
        <pc:picChg chg="add mod modCrop">
          <ac:chgData name="Robb, Kimberly" userId="20280bf1-a5b9-40cd-886d-9b4e3c67fd6b" providerId="ADAL" clId="{86F4E86B-A59B-40DD-803D-A8E38D5AB571}" dt="2022-12-13T22:49:10.593" v="22" actId="1076"/>
          <ac:picMkLst>
            <pc:docMk/>
            <pc:sldMk cId="2535102196" sldId="268"/>
            <ac:picMk id="5" creationId="{4130EC38-75D2-B73A-07C5-8B491C63B861}"/>
          </ac:picMkLst>
        </pc:picChg>
        <pc:picChg chg="add mod modCrop">
          <ac:chgData name="Robb, Kimberly" userId="20280bf1-a5b9-40cd-886d-9b4e3c67fd6b" providerId="ADAL" clId="{86F4E86B-A59B-40DD-803D-A8E38D5AB571}" dt="2022-12-13T22:49:15.649" v="24" actId="1076"/>
          <ac:picMkLst>
            <pc:docMk/>
            <pc:sldMk cId="2535102196" sldId="268"/>
            <ac:picMk id="6" creationId="{86E5795B-EA2A-18F2-EF7C-48634BB7EC43}"/>
          </ac:picMkLst>
        </pc:picChg>
        <pc:picChg chg="add mod modCrop">
          <ac:chgData name="Robb, Kimberly" userId="20280bf1-a5b9-40cd-886d-9b4e3c67fd6b" providerId="ADAL" clId="{86F4E86B-A59B-40DD-803D-A8E38D5AB571}" dt="2022-12-13T22:48:46.792" v="19" actId="1076"/>
          <ac:picMkLst>
            <pc:docMk/>
            <pc:sldMk cId="2535102196" sldId="268"/>
            <ac:picMk id="7" creationId="{6020B0FB-B5AF-77D9-F44D-1CEF3B77CCD5}"/>
          </ac:picMkLst>
        </pc:picChg>
        <pc:picChg chg="add mod modCrop">
          <ac:chgData name="Robb, Kimberly" userId="20280bf1-a5b9-40cd-886d-9b4e3c67fd6b" providerId="ADAL" clId="{86F4E86B-A59B-40DD-803D-A8E38D5AB571}" dt="2022-12-13T22:48:35.321" v="17" actId="1076"/>
          <ac:picMkLst>
            <pc:docMk/>
            <pc:sldMk cId="2535102196" sldId="268"/>
            <ac:picMk id="8" creationId="{DF818F34-7C48-E895-216B-7C6AE5750E44}"/>
          </ac:picMkLst>
        </pc:picChg>
        <pc:picChg chg="del">
          <ac:chgData name="Robb, Kimberly" userId="20280bf1-a5b9-40cd-886d-9b4e3c67fd6b" providerId="ADAL" clId="{86F4E86B-A59B-40DD-803D-A8E38D5AB571}" dt="2022-12-13T22:47:57.720" v="3" actId="478"/>
          <ac:picMkLst>
            <pc:docMk/>
            <pc:sldMk cId="2535102196" sldId="268"/>
            <ac:picMk id="1026" creationId="{DE29039A-33DF-E749-EE17-7B344ED68081}"/>
          </ac:picMkLst>
        </pc:picChg>
        <pc:picChg chg="del">
          <ac:chgData name="Robb, Kimberly" userId="20280bf1-a5b9-40cd-886d-9b4e3c67fd6b" providerId="ADAL" clId="{86F4E86B-A59B-40DD-803D-A8E38D5AB571}" dt="2022-12-13T22:48:07.750" v="7" actId="478"/>
          <ac:picMkLst>
            <pc:docMk/>
            <pc:sldMk cId="2535102196" sldId="268"/>
            <ac:picMk id="1030" creationId="{51E4CFD9-DBF6-D734-E1DA-BFB0A54D4915}"/>
          </ac:picMkLst>
        </pc:picChg>
        <pc:picChg chg="del">
          <ac:chgData name="Robb, Kimberly" userId="20280bf1-a5b9-40cd-886d-9b4e3c67fd6b" providerId="ADAL" clId="{86F4E86B-A59B-40DD-803D-A8E38D5AB571}" dt="2022-12-13T22:48:05.200" v="6" actId="478"/>
          <ac:picMkLst>
            <pc:docMk/>
            <pc:sldMk cId="2535102196" sldId="268"/>
            <ac:picMk id="1032" creationId="{086C8705-5FF4-E685-3F35-CF763C1DFB1F}"/>
          </ac:picMkLst>
        </pc:picChg>
      </pc:sldChg>
    </pc:docChg>
  </pc:docChgLst>
  <pc:docChgLst>
    <pc:chgData name="Robb, Kimberly" userId="S::krobb@sd67.bc.ca::20280bf1-a5b9-40cd-886d-9b4e3c67fd6b" providerId="AD" clId="Web-{FA15FE05-839B-06F7-C0D4-A6CDF7EF7F6C}"/>
    <pc:docChg chg="addSld modSld">
      <pc:chgData name="Robb, Kimberly" userId="S::krobb@sd67.bc.ca::20280bf1-a5b9-40cd-886d-9b4e3c67fd6b" providerId="AD" clId="Web-{FA15FE05-839B-06F7-C0D4-A6CDF7EF7F6C}" dt="2022-11-23T16:08:03.069" v="11" actId="1076"/>
      <pc:docMkLst>
        <pc:docMk/>
      </pc:docMkLst>
      <pc:sldChg chg="addSp delSp modSp add replId">
        <pc:chgData name="Robb, Kimberly" userId="S::krobb@sd67.bc.ca::20280bf1-a5b9-40cd-886d-9b4e3c67fd6b" providerId="AD" clId="Web-{FA15FE05-839B-06F7-C0D4-A6CDF7EF7F6C}" dt="2022-11-23T16:08:03.069" v="11" actId="1076"/>
        <pc:sldMkLst>
          <pc:docMk/>
          <pc:sldMk cId="3774040285" sldId="267"/>
        </pc:sldMkLst>
        <pc:graphicFrameChg chg="del">
          <ac:chgData name="Robb, Kimberly" userId="S::krobb@sd67.bc.ca::20280bf1-a5b9-40cd-886d-9b4e3c67fd6b" providerId="AD" clId="Web-{FA15FE05-839B-06F7-C0D4-A6CDF7EF7F6C}" dt="2022-11-23T16:06:41.068" v="5"/>
          <ac:graphicFrameMkLst>
            <pc:docMk/>
            <pc:sldMk cId="3774040285" sldId="267"/>
            <ac:graphicFrameMk id="3" creationId="{3ED5B79D-F975-D6B1-518A-5AC20B8B430D}"/>
          </ac:graphicFrameMkLst>
        </pc:graphicFrameChg>
        <pc:picChg chg="del">
          <ac:chgData name="Robb, Kimberly" userId="S::krobb@sd67.bc.ca::20280bf1-a5b9-40cd-886d-9b4e3c67fd6b" providerId="AD" clId="Web-{FA15FE05-839B-06F7-C0D4-A6CDF7EF7F6C}" dt="2022-11-23T16:06:19.786" v="2"/>
          <ac:picMkLst>
            <pc:docMk/>
            <pc:sldMk cId="3774040285" sldId="267"/>
            <ac:picMk id="4" creationId="{B4F8CD4D-2524-ED16-D1A8-5D2AC2B78FD7}"/>
          </ac:picMkLst>
        </pc:picChg>
        <pc:picChg chg="add mod">
          <ac:chgData name="Robb, Kimberly" userId="S::krobb@sd67.bc.ca::20280bf1-a5b9-40cd-886d-9b4e3c67fd6b" providerId="AD" clId="Web-{FA15FE05-839B-06F7-C0D4-A6CDF7EF7F6C}" dt="2022-11-23T16:08:03.069" v="11" actId="1076"/>
          <ac:picMkLst>
            <pc:docMk/>
            <pc:sldMk cId="3774040285" sldId="267"/>
            <ac:picMk id="5" creationId="{C120765F-3D35-657D-34F6-59B70AE8A0EA}"/>
          </ac:picMkLst>
        </pc:picChg>
        <pc:picChg chg="del">
          <ac:chgData name="Robb, Kimberly" userId="S::krobb@sd67.bc.ca::20280bf1-a5b9-40cd-886d-9b4e3c67fd6b" providerId="AD" clId="Web-{FA15FE05-839B-06F7-C0D4-A6CDF7EF7F6C}" dt="2022-11-23T16:06:17.255" v="1"/>
          <ac:picMkLst>
            <pc:docMk/>
            <pc:sldMk cId="3774040285" sldId="267"/>
            <ac:picMk id="1026" creationId="{DE29039A-33DF-E749-EE17-7B344ED68081}"/>
          </ac:picMkLst>
        </pc:picChg>
        <pc:picChg chg="del">
          <ac:chgData name="Robb, Kimberly" userId="S::krobb@sd67.bc.ca::20280bf1-a5b9-40cd-886d-9b4e3c67fd6b" providerId="AD" clId="Web-{FA15FE05-839B-06F7-C0D4-A6CDF7EF7F6C}" dt="2022-11-23T16:06:32.287" v="4"/>
          <ac:picMkLst>
            <pc:docMk/>
            <pc:sldMk cId="3774040285" sldId="267"/>
            <ac:picMk id="1030" creationId="{51E4CFD9-DBF6-D734-E1DA-BFB0A54D4915}"/>
          </ac:picMkLst>
        </pc:picChg>
        <pc:picChg chg="del">
          <ac:chgData name="Robb, Kimberly" userId="S::krobb@sd67.bc.ca::20280bf1-a5b9-40cd-886d-9b4e3c67fd6b" providerId="AD" clId="Web-{FA15FE05-839B-06F7-C0D4-A6CDF7EF7F6C}" dt="2022-11-23T16:06:29.802" v="3"/>
          <ac:picMkLst>
            <pc:docMk/>
            <pc:sldMk cId="3774040285" sldId="267"/>
            <ac:picMk id="1032" creationId="{086C8705-5FF4-E685-3F35-CF763C1DFB1F}"/>
          </ac:picMkLst>
        </pc:picChg>
      </pc:sldChg>
    </pc:docChg>
  </pc:docChgLst>
  <pc:docChgLst>
    <pc:chgData name="Robb, Kimberly" userId="S::krobb@sd67.bc.ca::20280bf1-a5b9-40cd-886d-9b4e3c67fd6b" providerId="AD" clId="Web-{C2775E58-27E1-4123-904C-A4D30DD2D444}"/>
    <pc:docChg chg="addSld modSld">
      <pc:chgData name="Robb, Kimberly" userId="S::krobb@sd67.bc.ca::20280bf1-a5b9-40cd-886d-9b4e3c67fd6b" providerId="AD" clId="Web-{C2775E58-27E1-4123-904C-A4D30DD2D444}" dt="2022-11-20T19:03:01.866" v="4" actId="1076"/>
      <pc:docMkLst>
        <pc:docMk/>
      </pc:docMkLst>
      <pc:sldChg chg="addSp modSp new">
        <pc:chgData name="Robb, Kimberly" userId="S::krobb@sd67.bc.ca::20280bf1-a5b9-40cd-886d-9b4e3c67fd6b" providerId="AD" clId="Web-{C2775E58-27E1-4123-904C-A4D30DD2D444}" dt="2022-11-20T19:03:01.866" v="4" actId="1076"/>
        <pc:sldMkLst>
          <pc:docMk/>
          <pc:sldMk cId="3851343152" sldId="266"/>
        </pc:sldMkLst>
        <pc:picChg chg="add mod">
          <ac:chgData name="Robb, Kimberly" userId="S::krobb@sd67.bc.ca::20280bf1-a5b9-40cd-886d-9b4e3c67fd6b" providerId="AD" clId="Web-{C2775E58-27E1-4123-904C-A4D30DD2D444}" dt="2022-11-20T19:03:01.866" v="4" actId="1076"/>
          <ac:picMkLst>
            <pc:docMk/>
            <pc:sldMk cId="3851343152" sldId="266"/>
            <ac:picMk id="2" creationId="{AF6E91BE-E526-1812-487D-A73994B66767}"/>
          </ac:picMkLst>
        </pc:picChg>
      </pc:sldChg>
    </pc:docChg>
  </pc:docChgLst>
  <pc:docChgLst>
    <pc:chgData name="Robb, Kimberly" userId="20280bf1-a5b9-40cd-886d-9b4e3c67fd6b" providerId="ADAL" clId="{D22A8E30-34B5-4290-B6F0-47A0712C7631}"/>
    <pc:docChg chg="undo custSel addSld delSld modSld sldOrd">
      <pc:chgData name="Robb, Kimberly" userId="20280bf1-a5b9-40cd-886d-9b4e3c67fd6b" providerId="ADAL" clId="{D22A8E30-34B5-4290-B6F0-47A0712C7631}" dt="2023-01-27T01:41:44.115" v="145" actId="14100"/>
      <pc:docMkLst>
        <pc:docMk/>
      </pc:docMkLst>
      <pc:sldChg chg="add del">
        <pc:chgData name="Robb, Kimberly" userId="20280bf1-a5b9-40cd-886d-9b4e3c67fd6b" providerId="ADAL" clId="{D22A8E30-34B5-4290-B6F0-47A0712C7631}" dt="2023-01-26T23:01:37.524" v="17" actId="47"/>
        <pc:sldMkLst>
          <pc:docMk/>
          <pc:sldMk cId="109857222" sldId="256"/>
        </pc:sldMkLst>
      </pc:sldChg>
      <pc:sldChg chg="add del">
        <pc:chgData name="Robb, Kimberly" userId="20280bf1-a5b9-40cd-886d-9b4e3c67fd6b" providerId="ADAL" clId="{D22A8E30-34B5-4290-B6F0-47A0712C7631}" dt="2023-01-26T23:01:40.794" v="19" actId="47"/>
        <pc:sldMkLst>
          <pc:docMk/>
          <pc:sldMk cId="3572809540" sldId="257"/>
        </pc:sldMkLst>
      </pc:sldChg>
      <pc:sldChg chg="add del">
        <pc:chgData name="Robb, Kimberly" userId="20280bf1-a5b9-40cd-886d-9b4e3c67fd6b" providerId="ADAL" clId="{D22A8E30-34B5-4290-B6F0-47A0712C7631}" dt="2023-01-26T23:01:39.626" v="18" actId="47"/>
        <pc:sldMkLst>
          <pc:docMk/>
          <pc:sldMk cId="4008176650" sldId="261"/>
        </pc:sldMkLst>
      </pc:sldChg>
      <pc:sldChg chg="addSp delSp modSp mod">
        <pc:chgData name="Robb, Kimberly" userId="20280bf1-a5b9-40cd-886d-9b4e3c67fd6b" providerId="ADAL" clId="{D22A8E30-34B5-4290-B6F0-47A0712C7631}" dt="2023-01-27T01:41:44.115" v="145" actId="14100"/>
        <pc:sldMkLst>
          <pc:docMk/>
          <pc:sldMk cId="3851343152" sldId="266"/>
        </pc:sldMkLst>
        <pc:spChg chg="add del mod">
          <ac:chgData name="Robb, Kimberly" userId="20280bf1-a5b9-40cd-886d-9b4e3c67fd6b" providerId="ADAL" clId="{D22A8E30-34B5-4290-B6F0-47A0712C7631}" dt="2023-01-26T23:05:53.261" v="26"/>
          <ac:spMkLst>
            <pc:docMk/>
            <pc:sldMk cId="3851343152" sldId="266"/>
            <ac:spMk id="3" creationId="{C4B81B3F-4948-C622-A506-36F1A8161EC1}"/>
          </ac:spMkLst>
        </pc:spChg>
        <pc:spChg chg="add mod">
          <ac:chgData name="Robb, Kimberly" userId="20280bf1-a5b9-40cd-886d-9b4e3c67fd6b" providerId="ADAL" clId="{D22A8E30-34B5-4290-B6F0-47A0712C7631}" dt="2023-01-27T01:41:44.115" v="145" actId="14100"/>
          <ac:spMkLst>
            <pc:docMk/>
            <pc:sldMk cId="3851343152" sldId="266"/>
            <ac:spMk id="4" creationId="{789CA871-C080-4AAE-3F40-AE3760B15030}"/>
          </ac:spMkLst>
        </pc:spChg>
        <pc:picChg chg="del mod">
          <ac:chgData name="Robb, Kimberly" userId="20280bf1-a5b9-40cd-886d-9b4e3c67fd6b" providerId="ADAL" clId="{D22A8E30-34B5-4290-B6F0-47A0712C7631}" dt="2023-01-26T23:05:53.247" v="24" actId="478"/>
          <ac:picMkLst>
            <pc:docMk/>
            <pc:sldMk cId="3851343152" sldId="266"/>
            <ac:picMk id="2" creationId="{AF6E91BE-E526-1812-487D-A73994B66767}"/>
          </ac:picMkLst>
        </pc:picChg>
      </pc:sldChg>
      <pc:sldChg chg="addSp modSp mod">
        <pc:chgData name="Robb, Kimberly" userId="20280bf1-a5b9-40cd-886d-9b4e3c67fd6b" providerId="ADAL" clId="{D22A8E30-34B5-4290-B6F0-47A0712C7631}" dt="2023-01-26T23:46:46.155" v="56" actId="1076"/>
        <pc:sldMkLst>
          <pc:docMk/>
          <pc:sldMk cId="3774040285" sldId="267"/>
        </pc:sldMkLst>
        <pc:graphicFrameChg chg="add mod">
          <ac:chgData name="Robb, Kimberly" userId="20280bf1-a5b9-40cd-886d-9b4e3c67fd6b" providerId="ADAL" clId="{D22A8E30-34B5-4290-B6F0-47A0712C7631}" dt="2023-01-26T22:57:46.964" v="0"/>
          <ac:graphicFrameMkLst>
            <pc:docMk/>
            <pc:sldMk cId="3774040285" sldId="267"/>
            <ac:graphicFrameMk id="3" creationId="{3940994A-1B7C-B5B7-75D3-45E6192F0555}"/>
          </ac:graphicFrameMkLst>
        </pc:graphicFrameChg>
        <pc:picChg chg="add mod">
          <ac:chgData name="Robb, Kimberly" userId="20280bf1-a5b9-40cd-886d-9b4e3c67fd6b" providerId="ADAL" clId="{D22A8E30-34B5-4290-B6F0-47A0712C7631}" dt="2023-01-26T23:44:59.385" v="33" actId="1076"/>
          <ac:picMkLst>
            <pc:docMk/>
            <pc:sldMk cId="3774040285" sldId="267"/>
            <ac:picMk id="6" creationId="{7A7BC0EA-4B4D-BED2-D989-B39A750A9D1C}"/>
          </ac:picMkLst>
        </pc:picChg>
        <pc:picChg chg="add mod">
          <ac:chgData name="Robb, Kimberly" userId="20280bf1-a5b9-40cd-886d-9b4e3c67fd6b" providerId="ADAL" clId="{D22A8E30-34B5-4290-B6F0-47A0712C7631}" dt="2023-01-26T23:45:32.127" v="41" actId="1076"/>
          <ac:picMkLst>
            <pc:docMk/>
            <pc:sldMk cId="3774040285" sldId="267"/>
            <ac:picMk id="8" creationId="{452BCB0E-731D-D40B-88AC-938B471309E9}"/>
          </ac:picMkLst>
        </pc:picChg>
        <pc:picChg chg="add mod modCrop">
          <ac:chgData name="Robb, Kimberly" userId="20280bf1-a5b9-40cd-886d-9b4e3c67fd6b" providerId="ADAL" clId="{D22A8E30-34B5-4290-B6F0-47A0712C7631}" dt="2023-01-26T23:46:29.417" v="51" actId="1076"/>
          <ac:picMkLst>
            <pc:docMk/>
            <pc:sldMk cId="3774040285" sldId="267"/>
            <ac:picMk id="10" creationId="{882A45AF-C1C1-C9DC-340C-43D5628B4751}"/>
          </ac:picMkLst>
        </pc:picChg>
        <pc:picChg chg="add mod">
          <ac:chgData name="Robb, Kimberly" userId="20280bf1-a5b9-40cd-886d-9b4e3c67fd6b" providerId="ADAL" clId="{D22A8E30-34B5-4290-B6F0-47A0712C7631}" dt="2023-01-26T23:46:46.155" v="56" actId="1076"/>
          <ac:picMkLst>
            <pc:docMk/>
            <pc:sldMk cId="3774040285" sldId="267"/>
            <ac:picMk id="12" creationId="{2A1F0672-3C39-C7E0-1BD9-3D60BB09CE51}"/>
          </ac:picMkLst>
        </pc:picChg>
      </pc:sldChg>
      <pc:sldChg chg="new del">
        <pc:chgData name="Robb, Kimberly" userId="20280bf1-a5b9-40cd-886d-9b4e3c67fd6b" providerId="ADAL" clId="{D22A8E30-34B5-4290-B6F0-47A0712C7631}" dt="2023-01-26T23:01:34.119" v="16" actId="47"/>
        <pc:sldMkLst>
          <pc:docMk/>
          <pc:sldMk cId="3701263987" sldId="269"/>
        </pc:sldMkLst>
      </pc:sldChg>
      <pc:sldChg chg="add del">
        <pc:chgData name="Robb, Kimberly" userId="20280bf1-a5b9-40cd-886d-9b4e3c67fd6b" providerId="ADAL" clId="{D22A8E30-34B5-4290-B6F0-47A0712C7631}" dt="2023-01-26T23:01:32.751" v="15" actId="47"/>
        <pc:sldMkLst>
          <pc:docMk/>
          <pc:sldMk cId="514523794" sldId="270"/>
        </pc:sldMkLst>
      </pc:sldChg>
      <pc:sldChg chg="delSp modSp add mod">
        <pc:chgData name="Robb, Kimberly" userId="20280bf1-a5b9-40cd-886d-9b4e3c67fd6b" providerId="ADAL" clId="{D22A8E30-34B5-4290-B6F0-47A0712C7631}" dt="2023-01-26T23:00:22.341" v="14" actId="478"/>
        <pc:sldMkLst>
          <pc:docMk/>
          <pc:sldMk cId="3652388000" sldId="271"/>
        </pc:sldMkLst>
        <pc:spChg chg="mod">
          <ac:chgData name="Robb, Kimberly" userId="20280bf1-a5b9-40cd-886d-9b4e3c67fd6b" providerId="ADAL" clId="{D22A8E30-34B5-4290-B6F0-47A0712C7631}" dt="2023-01-26T23:00:14.482" v="5" actId="20577"/>
          <ac:spMkLst>
            <pc:docMk/>
            <pc:sldMk cId="3652388000" sldId="271"/>
            <ac:spMk id="2" creationId="{53B6EB63-3967-2126-A3F6-BFBE5C8EFC3F}"/>
          </ac:spMkLst>
        </pc:spChg>
        <pc:spChg chg="del">
          <ac:chgData name="Robb, Kimberly" userId="20280bf1-a5b9-40cd-886d-9b4e3c67fd6b" providerId="ADAL" clId="{D22A8E30-34B5-4290-B6F0-47A0712C7631}" dt="2023-01-26T23:00:22.341" v="14" actId="478"/>
          <ac:spMkLst>
            <pc:docMk/>
            <pc:sldMk cId="3652388000" sldId="271"/>
            <ac:spMk id="10" creationId="{9D0B4D0E-7B1C-9097-8808-45F71949FB7F}"/>
          </ac:spMkLst>
        </pc:spChg>
        <pc:picChg chg="del">
          <ac:chgData name="Robb, Kimberly" userId="20280bf1-a5b9-40cd-886d-9b4e3c67fd6b" providerId="ADAL" clId="{D22A8E30-34B5-4290-B6F0-47A0712C7631}" dt="2023-01-26T23:00:17.535" v="6" actId="478"/>
          <ac:picMkLst>
            <pc:docMk/>
            <pc:sldMk cId="3652388000" sldId="271"/>
            <ac:picMk id="4" creationId="{925B0BD7-9F2F-F51B-DE92-8FCE23A5A401}"/>
          </ac:picMkLst>
        </pc:picChg>
        <pc:picChg chg="del mod">
          <ac:chgData name="Robb, Kimberly" userId="20280bf1-a5b9-40cd-886d-9b4e3c67fd6b" providerId="ADAL" clId="{D22A8E30-34B5-4290-B6F0-47A0712C7631}" dt="2023-01-26T23:00:18.296" v="8" actId="478"/>
          <ac:picMkLst>
            <pc:docMk/>
            <pc:sldMk cId="3652388000" sldId="271"/>
            <ac:picMk id="6" creationId="{2D0CE1CA-3DAC-5EE9-D924-52FB20F50572}"/>
          </ac:picMkLst>
        </pc:picChg>
        <pc:picChg chg="del mod">
          <ac:chgData name="Robb, Kimberly" userId="20280bf1-a5b9-40cd-886d-9b4e3c67fd6b" providerId="ADAL" clId="{D22A8E30-34B5-4290-B6F0-47A0712C7631}" dt="2023-01-26T23:00:22.341" v="14" actId="478"/>
          <ac:picMkLst>
            <pc:docMk/>
            <pc:sldMk cId="3652388000" sldId="271"/>
            <ac:picMk id="9" creationId="{076D6F16-D1CF-645A-0DE3-FF3102B1383F}"/>
          </ac:picMkLst>
        </pc:picChg>
        <pc:picChg chg="del mod">
          <ac:chgData name="Robb, Kimberly" userId="20280bf1-a5b9-40cd-886d-9b4e3c67fd6b" providerId="ADAL" clId="{D22A8E30-34B5-4290-B6F0-47A0712C7631}" dt="2023-01-26T23:00:20.590" v="10" actId="478"/>
          <ac:picMkLst>
            <pc:docMk/>
            <pc:sldMk cId="3652388000" sldId="271"/>
            <ac:picMk id="12" creationId="{F614B8B5-29D4-F8D0-6987-CB3DBA98AF12}"/>
          </ac:picMkLst>
        </pc:picChg>
        <pc:picChg chg="del mod">
          <ac:chgData name="Robb, Kimberly" userId="20280bf1-a5b9-40cd-886d-9b4e3c67fd6b" providerId="ADAL" clId="{D22A8E30-34B5-4290-B6F0-47A0712C7631}" dt="2023-01-26T23:00:21.490" v="12" actId="478"/>
          <ac:picMkLst>
            <pc:docMk/>
            <pc:sldMk cId="3652388000" sldId="271"/>
            <ac:picMk id="15" creationId="{3ABC1F5C-F945-E308-9AB8-EB436CD54673}"/>
          </ac:picMkLst>
        </pc:picChg>
      </pc:sldChg>
      <pc:sldChg chg="addSp delSp modSp add mod ord">
        <pc:chgData name="Robb, Kimberly" userId="20280bf1-a5b9-40cd-886d-9b4e3c67fd6b" providerId="ADAL" clId="{D22A8E30-34B5-4290-B6F0-47A0712C7631}" dt="2023-01-27T01:26:33.044" v="130"/>
        <pc:sldMkLst>
          <pc:docMk/>
          <pc:sldMk cId="627578515" sldId="272"/>
        </pc:sldMkLst>
        <pc:spChg chg="mod">
          <ac:chgData name="Robb, Kimberly" userId="20280bf1-a5b9-40cd-886d-9b4e3c67fd6b" providerId="ADAL" clId="{D22A8E30-34B5-4290-B6F0-47A0712C7631}" dt="2023-01-27T01:26:02.235" v="117" actId="20577"/>
          <ac:spMkLst>
            <pc:docMk/>
            <pc:sldMk cId="627578515" sldId="272"/>
            <ac:spMk id="2" creationId="{8FFE3635-40DA-F2CB-C88D-6D27EBF28B69}"/>
          </ac:spMkLst>
        </pc:spChg>
        <pc:graphicFrameChg chg="del modGraphic">
          <ac:chgData name="Robb, Kimberly" userId="20280bf1-a5b9-40cd-886d-9b4e3c67fd6b" providerId="ADAL" clId="{D22A8E30-34B5-4290-B6F0-47A0712C7631}" dt="2023-01-27T01:26:16.565" v="122" actId="478"/>
          <ac:graphicFrameMkLst>
            <pc:docMk/>
            <pc:sldMk cId="627578515" sldId="272"/>
            <ac:graphicFrameMk id="3" creationId="{3940994A-1B7C-B5B7-75D3-45E6192F0555}"/>
          </ac:graphicFrameMkLst>
        </pc:graphicFrameChg>
        <pc:picChg chg="del">
          <ac:chgData name="Robb, Kimberly" userId="20280bf1-a5b9-40cd-886d-9b4e3c67fd6b" providerId="ADAL" clId="{D22A8E30-34B5-4290-B6F0-47A0712C7631}" dt="2023-01-27T01:26:05.331" v="118" actId="478"/>
          <ac:picMkLst>
            <pc:docMk/>
            <pc:sldMk cId="627578515" sldId="272"/>
            <ac:picMk id="6" creationId="{7A7BC0EA-4B4D-BED2-D989-B39A750A9D1C}"/>
          </ac:picMkLst>
        </pc:picChg>
        <pc:picChg chg="del">
          <ac:chgData name="Robb, Kimberly" userId="20280bf1-a5b9-40cd-886d-9b4e3c67fd6b" providerId="ADAL" clId="{D22A8E30-34B5-4290-B6F0-47A0712C7631}" dt="2023-01-27T01:26:08.139" v="120" actId="478"/>
          <ac:picMkLst>
            <pc:docMk/>
            <pc:sldMk cId="627578515" sldId="272"/>
            <ac:picMk id="8" creationId="{452BCB0E-731D-D40B-88AC-938B471309E9}"/>
          </ac:picMkLst>
        </pc:picChg>
        <pc:picChg chg="del">
          <ac:chgData name="Robb, Kimberly" userId="20280bf1-a5b9-40cd-886d-9b4e3c67fd6b" providerId="ADAL" clId="{D22A8E30-34B5-4290-B6F0-47A0712C7631}" dt="2023-01-27T01:26:17.922" v="123" actId="478"/>
          <ac:picMkLst>
            <pc:docMk/>
            <pc:sldMk cId="627578515" sldId="272"/>
            <ac:picMk id="10" creationId="{882A45AF-C1C1-C9DC-340C-43D5628B4751}"/>
          </ac:picMkLst>
        </pc:picChg>
        <pc:picChg chg="del">
          <ac:chgData name="Robb, Kimberly" userId="20280bf1-a5b9-40cd-886d-9b4e3c67fd6b" providerId="ADAL" clId="{D22A8E30-34B5-4290-B6F0-47A0712C7631}" dt="2023-01-27T01:26:18.779" v="124" actId="478"/>
          <ac:picMkLst>
            <pc:docMk/>
            <pc:sldMk cId="627578515" sldId="272"/>
            <ac:picMk id="12" creationId="{2A1F0672-3C39-C7E0-1BD9-3D60BB09CE51}"/>
          </ac:picMkLst>
        </pc:picChg>
        <pc:picChg chg="add mod">
          <ac:chgData name="Robb, Kimberly" userId="20280bf1-a5b9-40cd-886d-9b4e3c67fd6b" providerId="ADAL" clId="{D22A8E30-34B5-4290-B6F0-47A0712C7631}" dt="2023-01-27T01:26:28.394" v="128" actId="1076"/>
          <ac:picMkLst>
            <pc:docMk/>
            <pc:sldMk cId="627578515" sldId="272"/>
            <ac:picMk id="1026" creationId="{B2AFCF88-CECB-116B-6A32-9817595515B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nio.com/people/children-kids/pretty-cute-young-girl-child-collects-acorns-bucket" TargetMode="External"/><Relationship Id="rId7" Type="http://schemas.openxmlformats.org/officeDocument/2006/relationships/hyperlink" Target="https://www.flickr.com/photos/blhphotography/420301155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hyperlink" Target="https://www.publicdomainpictures.net/view-image.php?image=33794&amp;picture=full-moon" TargetMode="Externa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FE3635-40DA-F2CB-C88D-6D27EBF28B69}"/>
              </a:ext>
            </a:extLst>
          </p:cNvPr>
          <p:cNvSpPr txBox="1"/>
          <p:nvPr/>
        </p:nvSpPr>
        <p:spPr>
          <a:xfrm>
            <a:off x="0" y="129209"/>
            <a:ext cx="12191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Century Gothic" panose="020B0502020202020204" pitchFamily="34" charset="0"/>
              </a:rPr>
              <a:t>Same or Different?  </a:t>
            </a:r>
          </a:p>
          <a:p>
            <a:pPr algn="ctr"/>
            <a:r>
              <a:rPr lang="en-US">
                <a:latin typeface="Century Gothic" panose="020B0502020202020204" pitchFamily="34" charset="0"/>
              </a:rPr>
              <a:t>What do you notice is the same about these pictures?  What do you notice is different?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ED5B79D-F975-D6B1-518A-5AC20B8B4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821579"/>
              </p:ext>
            </p:extLst>
          </p:nvPr>
        </p:nvGraphicFramePr>
        <p:xfrm>
          <a:off x="1952171" y="1670319"/>
          <a:ext cx="8287656" cy="505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828">
                  <a:extLst>
                    <a:ext uri="{9D8B030D-6E8A-4147-A177-3AD203B41FA5}">
                      <a16:colId xmlns:a16="http://schemas.microsoft.com/office/drawing/2014/main" val="327776426"/>
                    </a:ext>
                  </a:extLst>
                </a:gridCol>
                <a:gridCol w="4143828">
                  <a:extLst>
                    <a:ext uri="{9D8B030D-6E8A-4147-A177-3AD203B41FA5}">
                      <a16:colId xmlns:a16="http://schemas.microsoft.com/office/drawing/2014/main" val="280742297"/>
                    </a:ext>
                  </a:extLst>
                </a:gridCol>
              </a:tblGrid>
              <a:tr h="25292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926493"/>
                  </a:ext>
                </a:extLst>
              </a:tr>
              <a:tr h="25292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054365"/>
                  </a:ext>
                </a:extLst>
              </a:tr>
            </a:tbl>
          </a:graphicData>
        </a:graphic>
      </p:graphicFrame>
      <p:pic>
        <p:nvPicPr>
          <p:cNvPr id="1026" name="Picture 2" descr="Download A Hand With The Index Finger Pointing Upwards Stock Photo - iStock">
            <a:extLst>
              <a:ext uri="{FF2B5EF4-FFF2-40B4-BE49-F238E27FC236}">
                <a16:creationId xmlns:a16="http://schemas.microsoft.com/office/drawing/2014/main" id="{DE29039A-33DF-E749-EE17-7B344ED680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2" b="26557"/>
          <a:stretch/>
        </p:blipFill>
        <p:spPr bwMode="auto">
          <a:xfrm>
            <a:off x="2380571" y="1421871"/>
            <a:ext cx="3040516" cy="272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4F8CD4D-2524-ED16-D1A8-5D2AC2B78F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2" t="14976" r="22671" b="14689"/>
          <a:stretch/>
        </p:blipFill>
        <p:spPr bwMode="auto">
          <a:xfrm>
            <a:off x="7093923" y="1694318"/>
            <a:ext cx="2463736" cy="244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healthy Eating Poster featuring the photograph Single Chocolate Chip Cookie by Burazin">
            <a:extLst>
              <a:ext uri="{FF2B5EF4-FFF2-40B4-BE49-F238E27FC236}">
                <a16:creationId xmlns:a16="http://schemas.microsoft.com/office/drawing/2014/main" id="{51E4CFD9-DBF6-D734-E1DA-BFB0A54D49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9" b="16666"/>
          <a:stretch/>
        </p:blipFill>
        <p:spPr bwMode="auto">
          <a:xfrm>
            <a:off x="2740139" y="4392393"/>
            <a:ext cx="2530461" cy="219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Number One Cliparts, Download Free Number One Cliparts png images,  Free ClipArts on Clipart Library">
            <a:extLst>
              <a:ext uri="{FF2B5EF4-FFF2-40B4-BE49-F238E27FC236}">
                <a16:creationId xmlns:a16="http://schemas.microsoft.com/office/drawing/2014/main" id="{086C8705-5FF4-E685-3F35-CF763C1DF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430" y="4449359"/>
            <a:ext cx="2303431" cy="230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92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FE3635-40DA-F2CB-C88D-6D27EBF28B69}"/>
              </a:ext>
            </a:extLst>
          </p:cNvPr>
          <p:cNvSpPr txBox="1"/>
          <p:nvPr/>
        </p:nvSpPr>
        <p:spPr>
          <a:xfrm>
            <a:off x="0" y="129209"/>
            <a:ext cx="12191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entury Gothic" panose="020B0502020202020204" pitchFamily="34" charset="0"/>
              </a:rPr>
              <a:t>Which one doesn’t belong?  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Why?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4B8D67-9C6F-6A6C-5015-FA21A0E537A6}"/>
              </a:ext>
            </a:extLst>
          </p:cNvPr>
          <p:cNvSpPr txBox="1"/>
          <p:nvPr/>
        </p:nvSpPr>
        <p:spPr>
          <a:xfrm>
            <a:off x="3048000" y="32189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AFCF88-CECB-116B-6A32-981759551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118" y="1520624"/>
            <a:ext cx="5189764" cy="520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578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FE3635-40DA-F2CB-C88D-6D27EBF28B69}"/>
              </a:ext>
            </a:extLst>
          </p:cNvPr>
          <p:cNvSpPr txBox="1"/>
          <p:nvPr/>
        </p:nvSpPr>
        <p:spPr>
          <a:xfrm>
            <a:off x="0" y="129209"/>
            <a:ext cx="12191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Century Gothic" panose="020B0502020202020204" pitchFamily="34" charset="0"/>
              </a:rPr>
              <a:t>Same or Different?  </a:t>
            </a:r>
          </a:p>
          <a:p>
            <a:pPr algn="ctr"/>
            <a:r>
              <a:rPr lang="en-US">
                <a:latin typeface="Century Gothic" panose="020B0502020202020204" pitchFamily="34" charset="0"/>
              </a:rPr>
              <a:t>What do you notice is the same about these pictures?  What do you notice is different?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ED5B79D-F975-D6B1-518A-5AC20B8B430D}"/>
              </a:ext>
            </a:extLst>
          </p:cNvPr>
          <p:cNvGraphicFramePr>
            <a:graphicFrameLocks noGrp="1"/>
          </p:cNvGraphicFramePr>
          <p:nvPr/>
        </p:nvGraphicFramePr>
        <p:xfrm>
          <a:off x="1952171" y="1670319"/>
          <a:ext cx="8287656" cy="505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828">
                  <a:extLst>
                    <a:ext uri="{9D8B030D-6E8A-4147-A177-3AD203B41FA5}">
                      <a16:colId xmlns:a16="http://schemas.microsoft.com/office/drawing/2014/main" val="327776426"/>
                    </a:ext>
                  </a:extLst>
                </a:gridCol>
                <a:gridCol w="4143828">
                  <a:extLst>
                    <a:ext uri="{9D8B030D-6E8A-4147-A177-3AD203B41FA5}">
                      <a16:colId xmlns:a16="http://schemas.microsoft.com/office/drawing/2014/main" val="280742297"/>
                    </a:ext>
                  </a:extLst>
                </a:gridCol>
              </a:tblGrid>
              <a:tr h="25292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926493"/>
                  </a:ext>
                </a:extLst>
              </a:tr>
              <a:tr h="25292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054365"/>
                  </a:ext>
                </a:extLst>
              </a:tr>
            </a:tbl>
          </a:graphicData>
        </a:graphic>
      </p:graphicFrame>
      <p:pic>
        <p:nvPicPr>
          <p:cNvPr id="5" name="Picture 5" descr="A picture containing bear, indoor, brown, stuffed&#10;&#10;Description automatically generated">
            <a:extLst>
              <a:ext uri="{FF2B5EF4-FFF2-40B4-BE49-F238E27FC236}">
                <a16:creationId xmlns:a16="http://schemas.microsoft.com/office/drawing/2014/main" id="{4130EC38-75D2-B73A-07C5-8B491C63B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47" t="50221"/>
          <a:stretch/>
        </p:blipFill>
        <p:spPr>
          <a:xfrm>
            <a:off x="6936509" y="4313408"/>
            <a:ext cx="2491388" cy="2521057"/>
          </a:xfrm>
          <a:prstGeom prst="rect">
            <a:avLst/>
          </a:prstGeom>
        </p:spPr>
      </p:pic>
      <p:pic>
        <p:nvPicPr>
          <p:cNvPr id="6" name="Picture 5" descr="A picture containing bear, indoor, brown, stuffed">
            <a:extLst>
              <a:ext uri="{FF2B5EF4-FFF2-40B4-BE49-F238E27FC236}">
                <a16:creationId xmlns:a16="http://schemas.microsoft.com/office/drawing/2014/main" id="{86E5795B-EA2A-18F2-EF7C-48634BB7EC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94" r="54986"/>
          <a:stretch/>
        </p:blipFill>
        <p:spPr>
          <a:xfrm>
            <a:off x="2576722" y="4388882"/>
            <a:ext cx="2382981" cy="2490857"/>
          </a:xfrm>
          <a:prstGeom prst="rect">
            <a:avLst/>
          </a:prstGeom>
        </p:spPr>
      </p:pic>
      <p:pic>
        <p:nvPicPr>
          <p:cNvPr id="7" name="Picture 6" descr="A picture containing bear, indoor, brown, stuffed">
            <a:extLst>
              <a:ext uri="{FF2B5EF4-FFF2-40B4-BE49-F238E27FC236}">
                <a16:creationId xmlns:a16="http://schemas.microsoft.com/office/drawing/2014/main" id="{6020B0FB-B5AF-77D9-F44D-1CEF3B77C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387" b="49243"/>
          <a:stretch/>
        </p:blipFill>
        <p:spPr>
          <a:xfrm>
            <a:off x="2576722" y="1600077"/>
            <a:ext cx="2288186" cy="2570558"/>
          </a:xfrm>
          <a:prstGeom prst="rect">
            <a:avLst/>
          </a:prstGeom>
        </p:spPr>
      </p:pic>
      <p:pic>
        <p:nvPicPr>
          <p:cNvPr id="8" name="Picture 7" descr="A picture containing bear, indoor, brown, stuffed">
            <a:extLst>
              <a:ext uri="{FF2B5EF4-FFF2-40B4-BE49-F238E27FC236}">
                <a16:creationId xmlns:a16="http://schemas.microsoft.com/office/drawing/2014/main" id="{DF818F34-7C48-E895-216B-7C6AE5750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18" b="55900"/>
          <a:stretch/>
        </p:blipFill>
        <p:spPr>
          <a:xfrm>
            <a:off x="7146980" y="1768641"/>
            <a:ext cx="2468298" cy="223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02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FE3635-40DA-F2CB-C88D-6D27EBF28B69}"/>
              </a:ext>
            </a:extLst>
          </p:cNvPr>
          <p:cNvSpPr txBox="1"/>
          <p:nvPr/>
        </p:nvSpPr>
        <p:spPr>
          <a:xfrm>
            <a:off x="0" y="129209"/>
            <a:ext cx="12191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Century Gothic" panose="020B0502020202020204" pitchFamily="34" charset="0"/>
              </a:rPr>
              <a:t>Same or Different?  </a:t>
            </a:r>
          </a:p>
          <a:p>
            <a:pPr algn="ctr"/>
            <a:r>
              <a:rPr lang="en-US">
                <a:latin typeface="Century Gothic" panose="020B0502020202020204" pitchFamily="34" charset="0"/>
              </a:rPr>
              <a:t>What do you notice is the same about these pictures?  What do you notice is different?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4B8D67-9C6F-6A6C-5015-FA21A0E537A6}"/>
              </a:ext>
            </a:extLst>
          </p:cNvPr>
          <p:cNvSpPr txBox="1"/>
          <p:nvPr/>
        </p:nvSpPr>
        <p:spPr>
          <a:xfrm>
            <a:off x="3048000" y="32189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940994A-1B7C-B5B7-75D3-45E6192F0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549527"/>
              </p:ext>
            </p:extLst>
          </p:nvPr>
        </p:nvGraphicFramePr>
        <p:xfrm>
          <a:off x="1952171" y="1670319"/>
          <a:ext cx="8287656" cy="505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828">
                  <a:extLst>
                    <a:ext uri="{9D8B030D-6E8A-4147-A177-3AD203B41FA5}">
                      <a16:colId xmlns:a16="http://schemas.microsoft.com/office/drawing/2014/main" val="327776426"/>
                    </a:ext>
                  </a:extLst>
                </a:gridCol>
                <a:gridCol w="4143828">
                  <a:extLst>
                    <a:ext uri="{9D8B030D-6E8A-4147-A177-3AD203B41FA5}">
                      <a16:colId xmlns:a16="http://schemas.microsoft.com/office/drawing/2014/main" val="280742297"/>
                    </a:ext>
                  </a:extLst>
                </a:gridCol>
              </a:tblGrid>
              <a:tr h="25292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926493"/>
                  </a:ext>
                </a:extLst>
              </a:tr>
              <a:tr h="25292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054365"/>
                  </a:ext>
                </a:extLst>
              </a:tr>
            </a:tbl>
          </a:graphicData>
        </a:graphic>
      </p:graphicFrame>
      <p:pic>
        <p:nvPicPr>
          <p:cNvPr id="6" name="Picture 5" descr="A picture containing shoji&#10;&#10;Description automatically generated">
            <a:extLst>
              <a:ext uri="{FF2B5EF4-FFF2-40B4-BE49-F238E27FC236}">
                <a16:creationId xmlns:a16="http://schemas.microsoft.com/office/drawing/2014/main" id="{7A7BC0EA-4B4D-BED2-D989-B39A750A9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630" y="2163078"/>
            <a:ext cx="3436741" cy="1384355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2BCB0E-731D-D40B-88AC-938B47130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0" y="1940855"/>
            <a:ext cx="3438987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2A45AF-C1C1-C9DC-340C-43D5628B47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5" t="-134318" r="33436" b="-62242"/>
          <a:stretch/>
        </p:blipFill>
        <p:spPr>
          <a:xfrm>
            <a:off x="3276600" y="1378328"/>
            <a:ext cx="1393372" cy="6858000"/>
          </a:xfrm>
          <a:prstGeom prst="rect">
            <a:avLst/>
          </a:prstGeom>
        </p:spPr>
      </p:pic>
      <p:pic>
        <p:nvPicPr>
          <p:cNvPr id="12" name="Picture 11" descr="Shape, icon&#10;&#10;Description automatically generated">
            <a:extLst>
              <a:ext uri="{FF2B5EF4-FFF2-40B4-BE49-F238E27FC236}">
                <a16:creationId xmlns:a16="http://schemas.microsoft.com/office/drawing/2014/main" id="{2A1F0672-3C39-C7E0-1BD9-3D60BB09C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740" y="4314553"/>
            <a:ext cx="1293905" cy="241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40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B6EB63-3967-2126-A3F6-BFBE5C8EFC3F}"/>
              </a:ext>
            </a:extLst>
          </p:cNvPr>
          <p:cNvSpPr txBox="1"/>
          <p:nvPr/>
        </p:nvSpPr>
        <p:spPr>
          <a:xfrm>
            <a:off x="163286" y="63478"/>
            <a:ext cx="11702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entury Gothic" panose="020B0502020202020204" pitchFamily="34" charset="0"/>
              </a:rPr>
              <a:t>Where do we see one?</a:t>
            </a:r>
          </a:p>
          <a:p>
            <a:pPr algn="ctr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Encourage students to be very specific.</a:t>
            </a:r>
            <a:endParaRPr lang="en-US" sz="60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A close-up of a smiling child&#10;&#10;Description automatically generated">
            <a:extLst>
              <a:ext uri="{FF2B5EF4-FFF2-40B4-BE49-F238E27FC236}">
                <a16:creationId xmlns:a16="http://schemas.microsoft.com/office/drawing/2014/main" id="{26EF1EB8-F7D1-95B3-ED56-E8954900D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8377"/>
          <a:stretch/>
        </p:blipFill>
        <p:spPr>
          <a:xfrm>
            <a:off x="275978" y="3048105"/>
            <a:ext cx="4555220" cy="3746417"/>
          </a:xfrm>
          <a:prstGeom prst="rect">
            <a:avLst/>
          </a:prstGeom>
        </p:spPr>
      </p:pic>
      <p:pic>
        <p:nvPicPr>
          <p:cNvPr id="9" name="Picture 8" descr="A full moon in the sky&#10;&#10;Description automatically generated">
            <a:extLst>
              <a:ext uri="{FF2B5EF4-FFF2-40B4-BE49-F238E27FC236}">
                <a16:creationId xmlns:a16="http://schemas.microsoft.com/office/drawing/2014/main" id="{6AC8930A-1647-3C92-E715-7B707DF39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6465" t="18473" r="21727" b="10523"/>
          <a:stretch/>
        </p:blipFill>
        <p:spPr>
          <a:xfrm>
            <a:off x="7449059" y="3079843"/>
            <a:ext cx="4274544" cy="3682939"/>
          </a:xfrm>
          <a:prstGeom prst="rect">
            <a:avLst/>
          </a:prstGeom>
        </p:spPr>
      </p:pic>
      <p:pic>
        <p:nvPicPr>
          <p:cNvPr id="6" name="Picture 5" descr="A cat with a tail">
            <a:extLst>
              <a:ext uri="{FF2B5EF4-FFF2-40B4-BE49-F238E27FC236}">
                <a16:creationId xmlns:a16="http://schemas.microsoft.com/office/drawing/2014/main" id="{2052280B-37B6-E5F0-94E3-6B7C1F25F1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9290" t="11111" b="10000"/>
          <a:stretch/>
        </p:blipFill>
        <p:spPr>
          <a:xfrm>
            <a:off x="4392385" y="1584939"/>
            <a:ext cx="3407229" cy="368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88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c6cf08-5940-4c08-b021-5b021d99106d">
      <Terms xmlns="http://schemas.microsoft.com/office/infopath/2007/PartnerControls"/>
    </lcf76f155ced4ddcb4097134ff3c332f>
    <TaxCatchAll xmlns="abfc965f-754e-4b87-8318-6c71fea3ffb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6F48B5F6689449879F3333CDC49E94" ma:contentTypeVersion="16" ma:contentTypeDescription="Create a new document." ma:contentTypeScope="" ma:versionID="1795989e15ed02084c1708bed2b8de41">
  <xsd:schema xmlns:xsd="http://www.w3.org/2001/XMLSchema" xmlns:xs="http://www.w3.org/2001/XMLSchema" xmlns:p="http://schemas.microsoft.com/office/2006/metadata/properties" xmlns:ns2="bec6cf08-5940-4c08-b021-5b021d99106d" xmlns:ns3="abfc965f-754e-4b87-8318-6c71fea3ffb0" targetNamespace="http://schemas.microsoft.com/office/2006/metadata/properties" ma:root="true" ma:fieldsID="0c310d04dd67f053cf8fe6a5767f377a" ns2:_="" ns3:_="">
    <xsd:import namespace="bec6cf08-5940-4c08-b021-5b021d99106d"/>
    <xsd:import namespace="abfc965f-754e-4b87-8318-6c71fea3ff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6cf08-5940-4c08-b021-5b021d9910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5b5c3dc-6ef1-48a5-bb73-399a7ed9e8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c965f-754e-4b87-8318-6c71fea3ffb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dbc0bdca-f1fd-4063-a2a9-22ee6900db06}" ma:internalName="TaxCatchAll" ma:showField="CatchAllData" ma:web="abfc965f-754e-4b87-8318-6c71fea3ff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CA48F7-55B1-4212-8DFE-DB08553907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186FDA-0DB7-47A0-BC9F-141D7A1198D4}">
  <ds:schemaRefs>
    <ds:schemaRef ds:uri="http://schemas.microsoft.com/office/2006/metadata/properties"/>
    <ds:schemaRef ds:uri="http://schemas.microsoft.com/office/infopath/2007/PartnerControls"/>
    <ds:schemaRef ds:uri="bec6cf08-5940-4c08-b021-5b021d99106d"/>
    <ds:schemaRef ds:uri="abfc965f-754e-4b87-8318-6c71fea3ffb0"/>
  </ds:schemaRefs>
</ds:datastoreItem>
</file>

<file path=customXml/itemProps3.xml><?xml version="1.0" encoding="utf-8"?>
<ds:datastoreItem xmlns:ds="http://schemas.openxmlformats.org/officeDocument/2006/customXml" ds:itemID="{BE224579-053A-4A0D-A02B-D5A39717BD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c6cf08-5940-4c08-b021-5b021d99106d"/>
    <ds:schemaRef ds:uri="abfc965f-754e-4b87-8318-6c71fea3ff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</TotalTime>
  <Words>86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Robb, Kimberly</cp:lastModifiedBy>
  <cp:revision>22</cp:revision>
  <dcterms:created xsi:type="dcterms:W3CDTF">2022-11-17T19:41:25Z</dcterms:created>
  <dcterms:modified xsi:type="dcterms:W3CDTF">2023-09-26T20:10:35Z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0x010100076F48B5F6689449879F3333CDC49E94</vt:lpwstr>
  </property>
  <property fmtid="{D5CDD505-2E9C-101B-9397-08002B2CF9AE}" pid="3" name="MediaServiceImageTags">
    <vt:lpwstr/>
  </property>
</Properties>
</file>