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5" r:id="rId6"/>
    <p:sldId id="271" r:id="rId7"/>
    <p:sldId id="274" r:id="rId8"/>
    <p:sldId id="273" r:id="rId9"/>
    <p:sldId id="269" r:id="rId10"/>
    <p:sldId id="256" r:id="rId11"/>
    <p:sldId id="260" r:id="rId12"/>
    <p:sldId id="262" r:id="rId13"/>
    <p:sldId id="270" r:id="rId14"/>
    <p:sldId id="263" r:id="rId15"/>
    <p:sldId id="257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9CB8C-4C37-4439-8EC3-A66E9C4D613C}" v="3" dt="2023-09-26T19:50:27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S::krobb@sd67.bc.ca::20280bf1-a5b9-40cd-886d-9b4e3c67fd6b" providerId="AD" clId="Web-{D6605D34-93D3-7288-8029-4FB4D113674A}"/>
    <pc:docChg chg="addSld delSld modSld sldOrd">
      <pc:chgData name="Robb, Kimberly" userId="S::krobb@sd67.bc.ca::20280bf1-a5b9-40cd-886d-9b4e3c67fd6b" providerId="AD" clId="Web-{D6605D34-93D3-7288-8029-4FB4D113674A}" dt="2022-11-21T01:28:37.251" v="67" actId="1076"/>
      <pc:docMkLst>
        <pc:docMk/>
      </pc:docMkLst>
      <pc:sldChg chg="addSp delSp modSp">
        <pc:chgData name="Robb, Kimberly" userId="S::krobb@sd67.bc.ca::20280bf1-a5b9-40cd-886d-9b4e3c67fd6b" providerId="AD" clId="Web-{D6605D34-93D3-7288-8029-4FB4D113674A}" dt="2022-11-21T01:09:24.764" v="32"/>
        <pc:sldMkLst>
          <pc:docMk/>
          <pc:sldMk cId="109857222" sldId="256"/>
        </pc:sldMkLst>
        <pc:spChg chg="mod">
          <ac:chgData name="Robb, Kimberly" userId="S::krobb@sd67.bc.ca::20280bf1-a5b9-40cd-886d-9b4e3c67fd6b" providerId="AD" clId="Web-{D6605D34-93D3-7288-8029-4FB4D113674A}" dt="2022-11-21T01:09:12.670" v="30" actId="1076"/>
          <ac:spMkLst>
            <pc:docMk/>
            <pc:sldMk cId="109857222" sldId="256"/>
            <ac:spMk id="2" creationId="{EC9644E4-2C40-D47C-9122-3167431FD7EF}"/>
          </ac:spMkLst>
        </pc:spChg>
        <pc:spChg chg="mod">
          <ac:chgData name="Robb, Kimberly" userId="S::krobb@sd67.bc.ca::20280bf1-a5b9-40cd-886d-9b4e3c67fd6b" providerId="AD" clId="Web-{D6605D34-93D3-7288-8029-4FB4D113674A}" dt="2022-11-21T01:09:18.780" v="31" actId="1076"/>
          <ac:spMkLst>
            <pc:docMk/>
            <pc:sldMk cId="109857222" sldId="256"/>
            <ac:spMk id="3" creationId="{FAE904CC-440D-E69C-4560-90459EA904F2}"/>
          </ac:spMkLst>
        </pc:spChg>
        <pc:picChg chg="add mod ord">
          <ac:chgData name="Robb, Kimberly" userId="S::krobb@sd67.bc.ca::20280bf1-a5b9-40cd-886d-9b4e3c67fd6b" providerId="AD" clId="Web-{D6605D34-93D3-7288-8029-4FB4D113674A}" dt="2022-11-21T01:09:24.764" v="32"/>
          <ac:picMkLst>
            <pc:docMk/>
            <pc:sldMk cId="109857222" sldId="256"/>
            <ac:picMk id="4" creationId="{231B7359-5600-76AC-4CC3-2902B86263B5}"/>
          </ac:picMkLst>
        </pc:picChg>
        <pc:picChg chg="del">
          <ac:chgData name="Robb, Kimberly" userId="S::krobb@sd67.bc.ca::20280bf1-a5b9-40cd-886d-9b4e3c67fd6b" providerId="AD" clId="Web-{D6605D34-93D3-7288-8029-4FB4D113674A}" dt="2022-11-21T01:08:58.592" v="24"/>
          <ac:picMkLst>
            <pc:docMk/>
            <pc:sldMk cId="109857222" sldId="256"/>
            <ac:picMk id="1026" creationId="{2F221005-C675-D920-DA2C-008C428D072C}"/>
          </ac:picMkLst>
        </pc:picChg>
      </pc:sldChg>
      <pc:sldChg chg="addSp delSp modSp">
        <pc:chgData name="Robb, Kimberly" userId="S::krobb@sd67.bc.ca::20280bf1-a5b9-40cd-886d-9b4e3c67fd6b" providerId="AD" clId="Web-{D6605D34-93D3-7288-8029-4FB4D113674A}" dt="2022-11-21T01:04:31.451" v="1"/>
        <pc:sldMkLst>
          <pc:docMk/>
          <pc:sldMk cId="2536014664" sldId="260"/>
        </pc:sldMkLst>
        <pc:picChg chg="add del mod">
          <ac:chgData name="Robb, Kimberly" userId="S::krobb@sd67.bc.ca::20280bf1-a5b9-40cd-886d-9b4e3c67fd6b" providerId="AD" clId="Web-{D6605D34-93D3-7288-8029-4FB4D113674A}" dt="2022-11-21T01:04:31.451" v="1"/>
          <ac:picMkLst>
            <pc:docMk/>
            <pc:sldMk cId="2536014664" sldId="260"/>
            <ac:picMk id="3" creationId="{4D73E3FE-B9DD-3A88-ED34-021EE343C0EC}"/>
          </ac:picMkLst>
        </pc:picChg>
      </pc:sldChg>
      <pc:sldChg chg="addSp modSp ord">
        <pc:chgData name="Robb, Kimberly" userId="S::krobb@sd67.bc.ca::20280bf1-a5b9-40cd-886d-9b4e3c67fd6b" providerId="AD" clId="Web-{D6605D34-93D3-7288-8029-4FB4D113674A}" dt="2022-11-21T01:28:37.251" v="67" actId="1076"/>
        <pc:sldMkLst>
          <pc:docMk/>
          <pc:sldMk cId="1610921698" sldId="265"/>
        </pc:sldMkLst>
        <pc:picChg chg="add mod">
          <ac:chgData name="Robb, Kimberly" userId="S::krobb@sd67.bc.ca::20280bf1-a5b9-40cd-886d-9b4e3c67fd6b" providerId="AD" clId="Web-{D6605D34-93D3-7288-8029-4FB4D113674A}" dt="2022-11-21T01:26:04.923" v="48" actId="1076"/>
          <ac:picMkLst>
            <pc:docMk/>
            <pc:sldMk cId="1610921698" sldId="265"/>
            <ac:picMk id="4" creationId="{1218D91B-844D-BF87-F021-C460A795EDF9}"/>
          </ac:picMkLst>
        </pc:picChg>
        <pc:picChg chg="add mod modCrop">
          <ac:chgData name="Robb, Kimberly" userId="S::krobb@sd67.bc.ca::20280bf1-a5b9-40cd-886d-9b4e3c67fd6b" providerId="AD" clId="Web-{D6605D34-93D3-7288-8029-4FB4D113674A}" dt="2022-11-21T01:27:02.236" v="57" actId="1076"/>
          <ac:picMkLst>
            <pc:docMk/>
            <pc:sldMk cId="1610921698" sldId="265"/>
            <ac:picMk id="5" creationId="{924AFBFD-8871-D603-9B76-5FBFB6EB41CD}"/>
          </ac:picMkLst>
        </pc:picChg>
        <pc:picChg chg="add mod modCrop">
          <ac:chgData name="Robb, Kimberly" userId="S::krobb@sd67.bc.ca::20280bf1-a5b9-40cd-886d-9b4e3c67fd6b" providerId="AD" clId="Web-{D6605D34-93D3-7288-8029-4FB4D113674A}" dt="2022-11-21T01:27:52.345" v="63" actId="1076"/>
          <ac:picMkLst>
            <pc:docMk/>
            <pc:sldMk cId="1610921698" sldId="265"/>
            <ac:picMk id="6" creationId="{98A8FF5C-1E68-5297-792F-228A62A19655}"/>
          </ac:picMkLst>
        </pc:picChg>
        <pc:picChg chg="add mod">
          <ac:chgData name="Robb, Kimberly" userId="S::krobb@sd67.bc.ca::20280bf1-a5b9-40cd-886d-9b4e3c67fd6b" providerId="AD" clId="Web-{D6605D34-93D3-7288-8029-4FB4D113674A}" dt="2022-11-21T01:28:37.251" v="67" actId="1076"/>
          <ac:picMkLst>
            <pc:docMk/>
            <pc:sldMk cId="1610921698" sldId="265"/>
            <ac:picMk id="7" creationId="{7360DAF8-AABB-47F9-F2ED-EA708708031D}"/>
          </ac:picMkLst>
        </pc:picChg>
      </pc:sldChg>
      <pc:sldChg chg="ord">
        <pc:chgData name="Robb, Kimberly" userId="S::krobb@sd67.bc.ca::20280bf1-a5b9-40cd-886d-9b4e3c67fd6b" providerId="AD" clId="Web-{D6605D34-93D3-7288-8029-4FB4D113674A}" dt="2022-11-21T01:11:44.186" v="43"/>
        <pc:sldMkLst>
          <pc:docMk/>
          <pc:sldMk cId="403436251" sldId="267"/>
        </pc:sldMkLst>
      </pc:sldChg>
      <pc:sldChg chg="addSp delSp modSp add ord replId">
        <pc:chgData name="Robb, Kimberly" userId="S::krobb@sd67.bc.ca::20280bf1-a5b9-40cd-886d-9b4e3c67fd6b" providerId="AD" clId="Web-{D6605D34-93D3-7288-8029-4FB4D113674A}" dt="2022-11-21T01:05:51.873" v="21"/>
        <pc:sldMkLst>
          <pc:docMk/>
          <pc:sldMk cId="1246953549" sldId="268"/>
        </pc:sldMkLst>
        <pc:picChg chg="add mod modCrop">
          <ac:chgData name="Robb, Kimberly" userId="S::krobb@sd67.bc.ca::20280bf1-a5b9-40cd-886d-9b4e3c67fd6b" providerId="AD" clId="Web-{D6605D34-93D3-7288-8029-4FB4D113674A}" dt="2022-11-21T01:05:46.732" v="20" actId="1076"/>
          <ac:picMkLst>
            <pc:docMk/>
            <pc:sldMk cId="1246953549" sldId="268"/>
            <ac:picMk id="4" creationId="{7BEAC85E-95F8-6194-2A1F-1827266FBE6E}"/>
          </ac:picMkLst>
        </pc:picChg>
        <pc:picChg chg="del">
          <ac:chgData name="Robb, Kimberly" userId="S::krobb@sd67.bc.ca::20280bf1-a5b9-40cd-886d-9b4e3c67fd6b" providerId="AD" clId="Web-{D6605D34-93D3-7288-8029-4FB4D113674A}" dt="2022-11-21T01:05:03.748" v="9"/>
          <ac:picMkLst>
            <pc:docMk/>
            <pc:sldMk cId="1246953549" sldId="268"/>
            <ac:picMk id="1026" creationId="{2F221005-C675-D920-DA2C-008C428D072C}"/>
          </ac:picMkLst>
        </pc:picChg>
      </pc:sldChg>
      <pc:sldChg chg="addSp delSp modSp add del replId">
        <pc:chgData name="Robb, Kimberly" userId="S::krobb@sd67.bc.ca::20280bf1-a5b9-40cd-886d-9b4e3c67fd6b" providerId="AD" clId="Web-{D6605D34-93D3-7288-8029-4FB4D113674A}" dt="2022-11-21T01:04:52.420" v="7"/>
        <pc:sldMkLst>
          <pc:docMk/>
          <pc:sldMk cId="1516282280" sldId="268"/>
        </pc:sldMkLst>
        <pc:picChg chg="add mod">
          <ac:chgData name="Robb, Kimberly" userId="S::krobb@sd67.bc.ca::20280bf1-a5b9-40cd-886d-9b4e3c67fd6b" providerId="AD" clId="Web-{D6605D34-93D3-7288-8029-4FB4D113674A}" dt="2022-11-21T01:04:47.357" v="6" actId="1076"/>
          <ac:picMkLst>
            <pc:docMk/>
            <pc:sldMk cId="1516282280" sldId="268"/>
            <ac:picMk id="3" creationId="{6BCAA7F7-F657-94A1-A08C-E3B04CA92D54}"/>
          </ac:picMkLst>
        </pc:picChg>
        <pc:picChg chg="del">
          <ac:chgData name="Robb, Kimberly" userId="S::krobb@sd67.bc.ca::20280bf1-a5b9-40cd-886d-9b4e3c67fd6b" providerId="AD" clId="Web-{D6605D34-93D3-7288-8029-4FB4D113674A}" dt="2022-11-21T01:04:39.154" v="3"/>
          <ac:picMkLst>
            <pc:docMk/>
            <pc:sldMk cId="1516282280" sldId="268"/>
            <ac:picMk id="5122" creationId="{FA0EF449-3EF2-3736-76BA-5B6CC0177D20}"/>
          </ac:picMkLst>
        </pc:picChg>
      </pc:sldChg>
      <pc:sldChg chg="add replId">
        <pc:chgData name="Robb, Kimberly" userId="S::krobb@sd67.bc.ca::20280bf1-a5b9-40cd-886d-9b4e3c67fd6b" providerId="AD" clId="Web-{D6605D34-93D3-7288-8029-4FB4D113674A}" dt="2022-11-21T01:08:55.702" v="23"/>
        <pc:sldMkLst>
          <pc:docMk/>
          <pc:sldMk cId="2579412817" sldId="269"/>
        </pc:sldMkLst>
      </pc:sldChg>
      <pc:sldChg chg="addSp delSp modSp add replId">
        <pc:chgData name="Robb, Kimberly" userId="S::krobb@sd67.bc.ca::20280bf1-a5b9-40cd-886d-9b4e3c67fd6b" providerId="AD" clId="Web-{D6605D34-93D3-7288-8029-4FB4D113674A}" dt="2022-11-21T01:11:29.530" v="42" actId="1076"/>
        <pc:sldMkLst>
          <pc:docMk/>
          <pc:sldMk cId="1440708067" sldId="270"/>
        </pc:sldMkLst>
        <pc:spChg chg="mod">
          <ac:chgData name="Robb, Kimberly" userId="S::krobb@sd67.bc.ca::20280bf1-a5b9-40cd-886d-9b4e3c67fd6b" providerId="AD" clId="Web-{D6605D34-93D3-7288-8029-4FB4D113674A}" dt="2022-11-21T01:11:29.530" v="42" actId="1076"/>
          <ac:spMkLst>
            <pc:docMk/>
            <pc:sldMk cId="1440708067" sldId="270"/>
            <ac:spMk id="2" creationId="{8B2B6538-2028-0A24-8A85-4CDE6C1BF795}"/>
          </ac:spMkLst>
        </pc:spChg>
        <pc:picChg chg="add mod">
          <ac:chgData name="Robb, Kimberly" userId="S::krobb@sd67.bc.ca::20280bf1-a5b9-40cd-886d-9b4e3c67fd6b" providerId="AD" clId="Web-{D6605D34-93D3-7288-8029-4FB4D113674A}" dt="2022-11-21T01:11:14.093" v="39" actId="1076"/>
          <ac:picMkLst>
            <pc:docMk/>
            <pc:sldMk cId="1440708067" sldId="270"/>
            <ac:picMk id="3" creationId="{19A123B7-1B67-289D-6CA8-C551380F8FC0}"/>
          </ac:picMkLst>
        </pc:picChg>
        <pc:picChg chg="del">
          <ac:chgData name="Robb, Kimberly" userId="S::krobb@sd67.bc.ca::20280bf1-a5b9-40cd-886d-9b4e3c67fd6b" providerId="AD" clId="Web-{D6605D34-93D3-7288-8029-4FB4D113674A}" dt="2022-11-21T01:11:00.983" v="34"/>
          <ac:picMkLst>
            <pc:docMk/>
            <pc:sldMk cId="1440708067" sldId="270"/>
            <ac:picMk id="7170" creationId="{0D7D75B5-8D17-E17C-3A55-6040BFD0627E}"/>
          </ac:picMkLst>
        </pc:picChg>
      </pc:sldChg>
      <pc:sldChg chg="add del replId">
        <pc:chgData name="Robb, Kimberly" userId="S::krobb@sd67.bc.ca::20280bf1-a5b9-40cd-886d-9b4e3c67fd6b" providerId="AD" clId="Web-{D6605D34-93D3-7288-8029-4FB4D113674A}" dt="2022-11-21T01:26:10.486" v="49"/>
        <pc:sldMkLst>
          <pc:docMk/>
          <pc:sldMk cId="541796638" sldId="271"/>
        </pc:sldMkLst>
      </pc:sldChg>
    </pc:docChg>
  </pc:docChgLst>
  <pc:docChgLst>
    <pc:chgData name="Robb, Kimberly" userId="S::krobb@sd67.bc.ca::20280bf1-a5b9-40cd-886d-9b4e3c67fd6b" providerId="AD" clId="Web-{D3E77DAF-7309-21D6-0291-2E9F5F30EB3D}"/>
    <pc:docChg chg="addSld modSld">
      <pc:chgData name="Robb, Kimberly" userId="S::krobb@sd67.bc.ca::20280bf1-a5b9-40cd-886d-9b4e3c67fd6b" providerId="AD" clId="Web-{D3E77DAF-7309-21D6-0291-2E9F5F30EB3D}" dt="2022-11-23T16:04:10.093" v="21" actId="14100"/>
      <pc:docMkLst>
        <pc:docMk/>
      </pc:docMkLst>
      <pc:sldChg chg="addSp delSp modSp add replId">
        <pc:chgData name="Robb, Kimberly" userId="S::krobb@sd67.bc.ca::20280bf1-a5b9-40cd-886d-9b4e3c67fd6b" providerId="AD" clId="Web-{D3E77DAF-7309-21D6-0291-2E9F5F30EB3D}" dt="2022-11-23T16:04:10.093" v="21" actId="14100"/>
        <pc:sldMkLst>
          <pc:docMk/>
          <pc:sldMk cId="2600154412" sldId="271"/>
        </pc:sldMkLst>
        <pc:spChg chg="mod">
          <ac:chgData name="Robb, Kimberly" userId="S::krobb@sd67.bc.ca::20280bf1-a5b9-40cd-886d-9b4e3c67fd6b" providerId="AD" clId="Web-{D3E77DAF-7309-21D6-0291-2E9F5F30EB3D}" dt="2022-11-23T16:04:10.093" v="21" actId="14100"/>
          <ac:spMkLst>
            <pc:docMk/>
            <pc:sldMk cId="2600154412" sldId="271"/>
            <ac:spMk id="2" creationId="{7B1C3D9F-7E99-3393-36DE-3D22BEA0DD74}"/>
          </ac:spMkLst>
        </pc:spChg>
        <pc:picChg chg="add mod">
          <ac:chgData name="Robb, Kimberly" userId="S::krobb@sd67.bc.ca::20280bf1-a5b9-40cd-886d-9b4e3c67fd6b" providerId="AD" clId="Web-{D3E77DAF-7309-21D6-0291-2E9F5F30EB3D}" dt="2022-11-23T16:03:45.296" v="2"/>
          <ac:picMkLst>
            <pc:docMk/>
            <pc:sldMk cId="2600154412" sldId="271"/>
            <ac:picMk id="3" creationId="{425D8623-A602-5F65-3BAE-2BBAB39F91C8}"/>
          </ac:picMkLst>
        </pc:picChg>
        <pc:picChg chg="del">
          <ac:chgData name="Robb, Kimberly" userId="S::krobb@sd67.bc.ca::20280bf1-a5b9-40cd-886d-9b4e3c67fd6b" providerId="AD" clId="Web-{D3E77DAF-7309-21D6-0291-2E9F5F30EB3D}" dt="2022-11-23T16:03:44.155" v="1"/>
          <ac:picMkLst>
            <pc:docMk/>
            <pc:sldMk cId="2600154412" sldId="271"/>
            <ac:picMk id="9218" creationId="{0F6405B2-874A-D343-FCF4-B4735AFDE19C}"/>
          </ac:picMkLst>
        </pc:picChg>
      </pc:sldChg>
    </pc:docChg>
  </pc:docChgLst>
  <pc:docChgLst>
    <pc:chgData name="Robb, Kimberly" userId="20280bf1-a5b9-40cd-886d-9b4e3c67fd6b" providerId="ADAL" clId="{8009CB8C-4C37-4439-8EC3-A66E9C4D613C}"/>
    <pc:docChg chg="custSel addSld delSld modSld sldOrd">
      <pc:chgData name="Robb, Kimberly" userId="20280bf1-a5b9-40cd-886d-9b4e3c67fd6b" providerId="ADAL" clId="{8009CB8C-4C37-4439-8EC3-A66E9C4D613C}" dt="2023-10-04T18:25:49.174" v="29" actId="2890"/>
      <pc:docMkLst>
        <pc:docMk/>
      </pc:docMkLst>
      <pc:sldChg chg="ord">
        <pc:chgData name="Robb, Kimberly" userId="20280bf1-a5b9-40cd-886d-9b4e3c67fd6b" providerId="ADAL" clId="{8009CB8C-4C37-4439-8EC3-A66E9C4D613C}" dt="2023-09-26T19:50:57.562" v="13"/>
        <pc:sldMkLst>
          <pc:docMk/>
          <pc:sldMk cId="109857222" sldId="256"/>
        </pc:sldMkLst>
      </pc:sldChg>
      <pc:sldChg chg="modSp mod">
        <pc:chgData name="Robb, Kimberly" userId="20280bf1-a5b9-40cd-886d-9b4e3c67fd6b" providerId="ADAL" clId="{8009CB8C-4C37-4439-8EC3-A66E9C4D613C}" dt="2023-09-26T19:47:19.545" v="1" actId="732"/>
        <pc:sldMkLst>
          <pc:docMk/>
          <pc:sldMk cId="1610921698" sldId="265"/>
        </pc:sldMkLst>
        <pc:picChg chg="mod modCrop">
          <ac:chgData name="Robb, Kimberly" userId="20280bf1-a5b9-40cd-886d-9b4e3c67fd6b" providerId="ADAL" clId="{8009CB8C-4C37-4439-8EC3-A66E9C4D613C}" dt="2023-09-26T19:47:19.545" v="1" actId="732"/>
          <ac:picMkLst>
            <pc:docMk/>
            <pc:sldMk cId="1610921698" sldId="265"/>
            <ac:picMk id="4" creationId="{1218D91B-844D-BF87-F021-C460A795EDF9}"/>
          </ac:picMkLst>
        </pc:picChg>
      </pc:sldChg>
      <pc:sldChg chg="del">
        <pc:chgData name="Robb, Kimberly" userId="20280bf1-a5b9-40cd-886d-9b4e3c67fd6b" providerId="ADAL" clId="{8009CB8C-4C37-4439-8EC3-A66E9C4D613C}" dt="2023-09-26T19:50:52.092" v="11" actId="47"/>
        <pc:sldMkLst>
          <pc:docMk/>
          <pc:sldMk cId="1246953549" sldId="268"/>
        </pc:sldMkLst>
      </pc:sldChg>
      <pc:sldChg chg="modSp mod ord">
        <pc:chgData name="Robb, Kimberly" userId="20280bf1-a5b9-40cd-886d-9b4e3c67fd6b" providerId="ADAL" clId="{8009CB8C-4C37-4439-8EC3-A66E9C4D613C}" dt="2023-10-04T18:22:31.050" v="28" actId="20577"/>
        <pc:sldMkLst>
          <pc:docMk/>
          <pc:sldMk cId="2600154412" sldId="271"/>
        </pc:sldMkLst>
        <pc:spChg chg="mod">
          <ac:chgData name="Robb, Kimberly" userId="20280bf1-a5b9-40cd-886d-9b4e3c67fd6b" providerId="ADAL" clId="{8009CB8C-4C37-4439-8EC3-A66E9C4D613C}" dt="2023-10-04T18:22:31.050" v="28" actId="20577"/>
          <ac:spMkLst>
            <pc:docMk/>
            <pc:sldMk cId="2600154412" sldId="271"/>
            <ac:spMk id="2" creationId="{7B1C3D9F-7E99-3393-36DE-3D22BEA0DD74}"/>
          </ac:spMkLst>
        </pc:spChg>
      </pc:sldChg>
      <pc:sldChg chg="addSp delSp modSp mod ord">
        <pc:chgData name="Robb, Kimberly" userId="20280bf1-a5b9-40cd-886d-9b4e3c67fd6b" providerId="ADAL" clId="{8009CB8C-4C37-4439-8EC3-A66E9C4D613C}" dt="2023-09-26T20:09:13.825" v="22" actId="27636"/>
        <pc:sldMkLst>
          <pc:docMk/>
          <pc:sldMk cId="1647542848" sldId="273"/>
        </pc:sldMkLst>
        <pc:spChg chg="mod">
          <ac:chgData name="Robb, Kimberly" userId="20280bf1-a5b9-40cd-886d-9b4e3c67fd6b" providerId="ADAL" clId="{8009CB8C-4C37-4439-8EC3-A66E9C4D613C}" dt="2023-09-26T20:09:13.825" v="22" actId="27636"/>
          <ac:spMkLst>
            <pc:docMk/>
            <pc:sldMk cId="1647542848" sldId="273"/>
            <ac:spMk id="2" creationId="{AAB56221-5D6E-2CB5-7CCC-99793FA20F99}"/>
          </ac:spMkLst>
        </pc:spChg>
        <pc:spChg chg="add del mod">
          <ac:chgData name="Robb, Kimberly" userId="20280bf1-a5b9-40cd-886d-9b4e3c67fd6b" providerId="ADAL" clId="{8009CB8C-4C37-4439-8EC3-A66E9C4D613C}" dt="2023-09-26T19:48:45.468" v="6" actId="478"/>
          <ac:spMkLst>
            <pc:docMk/>
            <pc:sldMk cId="1647542848" sldId="273"/>
            <ac:spMk id="6" creationId="{38B42BE8-72E6-9645-9142-B2A7075D10F8}"/>
          </ac:spMkLst>
        </pc:spChg>
        <pc:picChg chg="add mod">
          <ac:chgData name="Robb, Kimberly" userId="20280bf1-a5b9-40cd-886d-9b4e3c67fd6b" providerId="ADAL" clId="{8009CB8C-4C37-4439-8EC3-A66E9C4D613C}" dt="2023-09-26T19:47:57.779" v="4" actId="1076"/>
          <ac:picMkLst>
            <pc:docMk/>
            <pc:sldMk cId="1647542848" sldId="273"/>
            <ac:picMk id="3" creationId="{48920280-BBAF-BA15-E928-3292A7DE0A29}"/>
          </ac:picMkLst>
        </pc:picChg>
        <pc:picChg chg="add mod">
          <ac:chgData name="Robb, Kimberly" userId="20280bf1-a5b9-40cd-886d-9b4e3c67fd6b" providerId="ADAL" clId="{8009CB8C-4C37-4439-8EC3-A66E9C4D613C}" dt="2023-09-26T19:48:48.672" v="7" actId="1076"/>
          <ac:picMkLst>
            <pc:docMk/>
            <pc:sldMk cId="1647542848" sldId="273"/>
            <ac:picMk id="5" creationId="{F1F8EC66-C960-2876-5E38-B273FA2B9EFF}"/>
          </ac:picMkLst>
        </pc:picChg>
        <pc:picChg chg="add">
          <ac:chgData name="Robb, Kimberly" userId="20280bf1-a5b9-40cd-886d-9b4e3c67fd6b" providerId="ADAL" clId="{8009CB8C-4C37-4439-8EC3-A66E9C4D613C}" dt="2023-09-26T19:50:27.340" v="8"/>
          <ac:picMkLst>
            <pc:docMk/>
            <pc:sldMk cId="1647542848" sldId="273"/>
            <ac:picMk id="1026" creationId="{A1A86D10-9DA0-78AC-F0B8-C5D5198A526E}"/>
          </ac:picMkLst>
        </pc:picChg>
      </pc:sldChg>
      <pc:sldChg chg="add">
        <pc:chgData name="Robb, Kimberly" userId="20280bf1-a5b9-40cd-886d-9b4e3c67fd6b" providerId="ADAL" clId="{8009CB8C-4C37-4439-8EC3-A66E9C4D613C}" dt="2023-10-04T18:25:49.174" v="29" actId="2890"/>
        <pc:sldMkLst>
          <pc:docMk/>
          <pc:sldMk cId="3218809498" sldId="274"/>
        </pc:sldMkLst>
      </pc:sldChg>
    </pc:docChg>
  </pc:docChgLst>
  <pc:docChgLst>
    <pc:chgData name="Robb, Kimberly" userId="20280bf1-a5b9-40cd-886d-9b4e3c67fd6b" providerId="ADAL" clId="{AEC2E149-1269-4B11-8572-EE7AA4344B9C}"/>
    <pc:docChg chg="modSld sldOrd">
      <pc:chgData name="Robb, Kimberly" userId="20280bf1-a5b9-40cd-886d-9b4e3c67fd6b" providerId="ADAL" clId="{AEC2E149-1269-4B11-8572-EE7AA4344B9C}" dt="2022-11-23T16:05:25.814" v="51"/>
      <pc:docMkLst>
        <pc:docMk/>
      </pc:docMkLst>
      <pc:sldChg chg="addSp modSp mod">
        <pc:chgData name="Robb, Kimberly" userId="20280bf1-a5b9-40cd-886d-9b4e3c67fd6b" providerId="ADAL" clId="{AEC2E149-1269-4B11-8572-EE7AA4344B9C}" dt="2022-11-20T19:34:02.693" v="2" actId="1076"/>
        <pc:sldMkLst>
          <pc:docMk/>
          <pc:sldMk cId="109857222" sldId="256"/>
        </pc:sldMkLst>
        <pc:spChg chg="add mod">
          <ac:chgData name="Robb, Kimberly" userId="20280bf1-a5b9-40cd-886d-9b4e3c67fd6b" providerId="ADAL" clId="{AEC2E149-1269-4B11-8572-EE7AA4344B9C}" dt="2022-11-20T19:34:02.693" v="2" actId="1076"/>
          <ac:spMkLst>
            <pc:docMk/>
            <pc:sldMk cId="109857222" sldId="256"/>
            <ac:spMk id="2" creationId="{EC9644E4-2C40-D47C-9122-3167431FD7EF}"/>
          </ac:spMkLst>
        </pc:spChg>
        <pc:spChg chg="add mod">
          <ac:chgData name="Robb, Kimberly" userId="20280bf1-a5b9-40cd-886d-9b4e3c67fd6b" providerId="ADAL" clId="{AEC2E149-1269-4B11-8572-EE7AA4344B9C}" dt="2022-11-20T19:34:02.693" v="2" actId="1076"/>
          <ac:spMkLst>
            <pc:docMk/>
            <pc:sldMk cId="109857222" sldId="256"/>
            <ac:spMk id="3" creationId="{FAE904CC-440D-E69C-4560-90459EA904F2}"/>
          </ac:spMkLst>
        </pc:spChg>
        <pc:picChg chg="mod">
          <ac:chgData name="Robb, Kimberly" userId="20280bf1-a5b9-40cd-886d-9b4e3c67fd6b" providerId="ADAL" clId="{AEC2E149-1269-4B11-8572-EE7AA4344B9C}" dt="2022-11-20T19:33:46.219" v="0" actId="1076"/>
          <ac:picMkLst>
            <pc:docMk/>
            <pc:sldMk cId="109857222" sldId="256"/>
            <ac:picMk id="1026" creationId="{2F221005-C675-D920-DA2C-008C428D072C}"/>
          </ac:picMkLst>
        </pc:picChg>
      </pc:sldChg>
      <pc:sldChg chg="addSp modSp mod">
        <pc:chgData name="Robb, Kimberly" userId="20280bf1-a5b9-40cd-886d-9b4e3c67fd6b" providerId="ADAL" clId="{AEC2E149-1269-4B11-8572-EE7AA4344B9C}" dt="2022-11-20T19:35:33.692" v="27" actId="14100"/>
        <pc:sldMkLst>
          <pc:docMk/>
          <pc:sldMk cId="3572809540" sldId="257"/>
        </pc:sldMkLst>
        <pc:spChg chg="add mod">
          <ac:chgData name="Robb, Kimberly" userId="20280bf1-a5b9-40cd-886d-9b4e3c67fd6b" providerId="ADAL" clId="{AEC2E149-1269-4B11-8572-EE7AA4344B9C}" dt="2022-11-20T19:35:33.692" v="27" actId="14100"/>
          <ac:spMkLst>
            <pc:docMk/>
            <pc:sldMk cId="3572809540" sldId="257"/>
            <ac:spMk id="2" creationId="{E8193DD2-ABF7-7FA1-48C9-13A171C32642}"/>
          </ac:spMkLst>
        </pc:spChg>
        <pc:picChg chg="mod">
          <ac:chgData name="Robb, Kimberly" userId="20280bf1-a5b9-40cd-886d-9b4e3c67fd6b" providerId="ADAL" clId="{AEC2E149-1269-4B11-8572-EE7AA4344B9C}" dt="2022-11-20T19:35:20.643" v="22" actId="1076"/>
          <ac:picMkLst>
            <pc:docMk/>
            <pc:sldMk cId="3572809540" sldId="257"/>
            <ac:picMk id="2050" creationId="{2D607722-E8C1-2B8A-64C6-01810A63E473}"/>
          </ac:picMkLst>
        </pc:picChg>
      </pc:sldChg>
      <pc:sldChg chg="addSp modSp mod">
        <pc:chgData name="Robb, Kimberly" userId="20280bf1-a5b9-40cd-886d-9b4e3c67fd6b" providerId="ADAL" clId="{AEC2E149-1269-4B11-8572-EE7AA4344B9C}" dt="2022-11-20T19:34:37.419" v="10" actId="1076"/>
        <pc:sldMkLst>
          <pc:docMk/>
          <pc:sldMk cId="2536014664" sldId="260"/>
        </pc:sldMkLst>
        <pc:spChg chg="add mod">
          <ac:chgData name="Robb, Kimberly" userId="20280bf1-a5b9-40cd-886d-9b4e3c67fd6b" providerId="ADAL" clId="{AEC2E149-1269-4B11-8572-EE7AA4344B9C}" dt="2022-11-20T19:34:37.419" v="10" actId="1076"/>
          <ac:spMkLst>
            <pc:docMk/>
            <pc:sldMk cId="2536014664" sldId="260"/>
            <ac:spMk id="2" creationId="{AEE620A8-A3BE-57BA-0BAB-2EA9368D571B}"/>
          </ac:spMkLst>
        </pc:spChg>
        <pc:picChg chg="mod">
          <ac:chgData name="Robb, Kimberly" userId="20280bf1-a5b9-40cd-886d-9b4e3c67fd6b" providerId="ADAL" clId="{AEC2E149-1269-4B11-8572-EE7AA4344B9C}" dt="2022-11-20T19:34:14.619" v="5" actId="1076"/>
          <ac:picMkLst>
            <pc:docMk/>
            <pc:sldMk cId="2536014664" sldId="260"/>
            <ac:picMk id="5122" creationId="{FA0EF449-3EF2-3736-76BA-5B6CC0177D20}"/>
          </ac:picMkLst>
        </pc:picChg>
      </pc:sldChg>
      <pc:sldChg chg="addSp modSp mod">
        <pc:chgData name="Robb, Kimberly" userId="20280bf1-a5b9-40cd-886d-9b4e3c67fd6b" providerId="ADAL" clId="{AEC2E149-1269-4B11-8572-EE7AA4344B9C}" dt="2022-11-20T19:34:54.025" v="15" actId="12"/>
        <pc:sldMkLst>
          <pc:docMk/>
          <pc:sldMk cId="1497001717" sldId="262"/>
        </pc:sldMkLst>
        <pc:spChg chg="add mod">
          <ac:chgData name="Robb, Kimberly" userId="20280bf1-a5b9-40cd-886d-9b4e3c67fd6b" providerId="ADAL" clId="{AEC2E149-1269-4B11-8572-EE7AA4344B9C}" dt="2022-11-20T19:34:54.025" v="15" actId="12"/>
          <ac:spMkLst>
            <pc:docMk/>
            <pc:sldMk cId="1497001717" sldId="262"/>
            <ac:spMk id="2" creationId="{8B2B6538-2028-0A24-8A85-4CDE6C1BF795}"/>
          </ac:spMkLst>
        </pc:spChg>
        <pc:picChg chg="mod">
          <ac:chgData name="Robb, Kimberly" userId="20280bf1-a5b9-40cd-886d-9b4e3c67fd6b" providerId="ADAL" clId="{AEC2E149-1269-4B11-8572-EE7AA4344B9C}" dt="2022-11-20T19:34:45.563" v="12" actId="1076"/>
          <ac:picMkLst>
            <pc:docMk/>
            <pc:sldMk cId="1497001717" sldId="262"/>
            <ac:picMk id="7170" creationId="{0D7D75B5-8D17-E17C-3A55-6040BFD0627E}"/>
          </ac:picMkLst>
        </pc:picChg>
      </pc:sldChg>
      <pc:sldChg chg="addSp modSp mod">
        <pc:chgData name="Robb, Kimberly" userId="20280bf1-a5b9-40cd-886d-9b4e3c67fd6b" providerId="ADAL" clId="{AEC2E149-1269-4B11-8572-EE7AA4344B9C}" dt="2022-11-20T19:35:14.204" v="21" actId="1076"/>
        <pc:sldMkLst>
          <pc:docMk/>
          <pc:sldMk cId="3250458713" sldId="263"/>
        </pc:sldMkLst>
        <pc:spChg chg="add mod">
          <ac:chgData name="Robb, Kimberly" userId="20280bf1-a5b9-40cd-886d-9b4e3c67fd6b" providerId="ADAL" clId="{AEC2E149-1269-4B11-8572-EE7AA4344B9C}" dt="2022-11-20T19:35:14.204" v="21" actId="1076"/>
          <ac:spMkLst>
            <pc:docMk/>
            <pc:sldMk cId="3250458713" sldId="263"/>
            <ac:spMk id="2" creationId="{264C198E-715F-FA0F-C2E6-F1BC065C9F24}"/>
          </ac:spMkLst>
        </pc:spChg>
        <pc:picChg chg="mod">
          <ac:chgData name="Robb, Kimberly" userId="20280bf1-a5b9-40cd-886d-9b4e3c67fd6b" providerId="ADAL" clId="{AEC2E149-1269-4B11-8572-EE7AA4344B9C}" dt="2022-11-20T19:34:58.858" v="16" actId="1076"/>
          <ac:picMkLst>
            <pc:docMk/>
            <pc:sldMk cId="3250458713" sldId="263"/>
            <ac:picMk id="8194" creationId="{02A7AFAC-D755-A4A8-6072-FE5E26B629A3}"/>
          </ac:picMkLst>
        </pc:picChg>
      </pc:sldChg>
      <pc:sldChg chg="addSp modSp mod">
        <pc:chgData name="Robb, Kimberly" userId="20280bf1-a5b9-40cd-886d-9b4e3c67fd6b" providerId="ADAL" clId="{AEC2E149-1269-4B11-8572-EE7AA4344B9C}" dt="2022-11-20T19:35:56.139" v="33" actId="1076"/>
        <pc:sldMkLst>
          <pc:docMk/>
          <pc:sldMk cId="578210982" sldId="264"/>
        </pc:sldMkLst>
        <pc:spChg chg="add mod">
          <ac:chgData name="Robb, Kimberly" userId="20280bf1-a5b9-40cd-886d-9b4e3c67fd6b" providerId="ADAL" clId="{AEC2E149-1269-4B11-8572-EE7AA4344B9C}" dt="2022-11-20T19:35:56.139" v="33" actId="1076"/>
          <ac:spMkLst>
            <pc:docMk/>
            <pc:sldMk cId="578210982" sldId="264"/>
            <ac:spMk id="2" creationId="{7B1C3D9F-7E99-3393-36DE-3D22BEA0DD74}"/>
          </ac:spMkLst>
        </pc:spChg>
        <pc:picChg chg="mod">
          <ac:chgData name="Robb, Kimberly" userId="20280bf1-a5b9-40cd-886d-9b4e3c67fd6b" providerId="ADAL" clId="{AEC2E149-1269-4B11-8572-EE7AA4344B9C}" dt="2022-11-20T19:35:40.059" v="28" actId="1076"/>
          <ac:picMkLst>
            <pc:docMk/>
            <pc:sldMk cId="578210982" sldId="264"/>
            <ac:picMk id="9218" creationId="{0F6405B2-874A-D343-FCF4-B4735AFDE19C}"/>
          </ac:picMkLst>
        </pc:picChg>
      </pc:sldChg>
      <pc:sldChg chg="addSp modSp mod">
        <pc:chgData name="Robb, Kimberly" userId="20280bf1-a5b9-40cd-886d-9b4e3c67fd6b" providerId="ADAL" clId="{AEC2E149-1269-4B11-8572-EE7AA4344B9C}" dt="2022-11-20T19:36:25.666" v="41" actId="14100"/>
        <pc:sldMkLst>
          <pc:docMk/>
          <pc:sldMk cId="403436251" sldId="267"/>
        </pc:sldMkLst>
        <pc:spChg chg="add mod">
          <ac:chgData name="Robb, Kimberly" userId="20280bf1-a5b9-40cd-886d-9b4e3c67fd6b" providerId="ADAL" clId="{AEC2E149-1269-4B11-8572-EE7AA4344B9C}" dt="2022-11-20T19:36:25.666" v="41" actId="14100"/>
          <ac:spMkLst>
            <pc:docMk/>
            <pc:sldMk cId="403436251" sldId="267"/>
            <ac:spMk id="3" creationId="{CFF14D5F-FCD7-B907-3F4B-8D93DB42801D}"/>
          </ac:spMkLst>
        </pc:spChg>
        <pc:picChg chg="mod">
          <ac:chgData name="Robb, Kimberly" userId="20280bf1-a5b9-40cd-886d-9b4e3c67fd6b" providerId="ADAL" clId="{AEC2E149-1269-4B11-8572-EE7AA4344B9C}" dt="2022-11-20T19:36:06.388" v="36" actId="1076"/>
          <ac:picMkLst>
            <pc:docMk/>
            <pc:sldMk cId="403436251" sldId="267"/>
            <ac:picMk id="2" creationId="{D5D297A2-C042-3958-BC6E-10C1AA49F671}"/>
          </ac:picMkLst>
        </pc:picChg>
      </pc:sldChg>
      <pc:sldChg chg="modSp mod ord">
        <pc:chgData name="Robb, Kimberly" userId="20280bf1-a5b9-40cd-886d-9b4e3c67fd6b" providerId="ADAL" clId="{AEC2E149-1269-4B11-8572-EE7AA4344B9C}" dt="2022-11-23T16:05:25.814" v="51"/>
        <pc:sldMkLst>
          <pc:docMk/>
          <pc:sldMk cId="2600154412" sldId="271"/>
        </pc:sldMkLst>
        <pc:spChg chg="mod">
          <ac:chgData name="Robb, Kimberly" userId="20280bf1-a5b9-40cd-886d-9b4e3c67fd6b" providerId="ADAL" clId="{AEC2E149-1269-4B11-8572-EE7AA4344B9C}" dt="2022-11-23T16:04:46.173" v="45" actId="1076"/>
          <ac:spMkLst>
            <pc:docMk/>
            <pc:sldMk cId="2600154412" sldId="271"/>
            <ac:spMk id="2" creationId="{7B1C3D9F-7E99-3393-36DE-3D22BEA0DD74}"/>
          </ac:spMkLst>
        </pc:spChg>
        <pc:picChg chg="mod">
          <ac:chgData name="Robb, Kimberly" userId="20280bf1-a5b9-40cd-886d-9b4e3c67fd6b" providerId="ADAL" clId="{AEC2E149-1269-4B11-8572-EE7AA4344B9C}" dt="2022-11-23T16:04:56.440" v="49" actId="1076"/>
          <ac:picMkLst>
            <pc:docMk/>
            <pc:sldMk cId="2600154412" sldId="271"/>
            <ac:picMk id="3" creationId="{425D8623-A602-5F65-3BAE-2BBAB39F91C8}"/>
          </ac:picMkLst>
        </pc:picChg>
      </pc:sldChg>
    </pc:docChg>
  </pc:docChgLst>
  <pc:docChgLst>
    <pc:chgData name="Robb, Kimberly" userId="20280bf1-a5b9-40cd-886d-9b4e3c67fd6b" providerId="ADAL" clId="{3EEC09CE-447D-4221-A0B2-022CE7C2B992}"/>
    <pc:docChg chg="delSld modSld sldOrd">
      <pc:chgData name="Robb, Kimberly" userId="20280bf1-a5b9-40cd-886d-9b4e3c67fd6b" providerId="ADAL" clId="{3EEC09CE-447D-4221-A0B2-022CE7C2B992}" dt="2022-11-17T22:57:50.218" v="38"/>
      <pc:docMkLst>
        <pc:docMk/>
      </pc:docMkLst>
      <pc:sldChg chg="modSp ord">
        <pc:chgData name="Robb, Kimberly" userId="20280bf1-a5b9-40cd-886d-9b4e3c67fd6b" providerId="ADAL" clId="{3EEC09CE-447D-4221-A0B2-022CE7C2B992}" dt="2022-11-17T22:57:50.218" v="38"/>
        <pc:sldMkLst>
          <pc:docMk/>
          <pc:sldMk cId="3572809540" sldId="257"/>
        </pc:sldMkLst>
        <pc:picChg chg="mod">
          <ac:chgData name="Robb, Kimberly" userId="20280bf1-a5b9-40cd-886d-9b4e3c67fd6b" providerId="ADAL" clId="{3EEC09CE-447D-4221-A0B2-022CE7C2B992}" dt="2022-11-17T22:52:56.596" v="7" actId="14100"/>
          <ac:picMkLst>
            <pc:docMk/>
            <pc:sldMk cId="3572809540" sldId="257"/>
            <ac:picMk id="2050" creationId="{2D607722-E8C1-2B8A-64C6-01810A63E473}"/>
          </ac:picMkLst>
        </pc:picChg>
      </pc:sldChg>
      <pc:sldChg chg="del">
        <pc:chgData name="Robb, Kimberly" userId="20280bf1-a5b9-40cd-886d-9b4e3c67fd6b" providerId="ADAL" clId="{3EEC09CE-447D-4221-A0B2-022CE7C2B992}" dt="2022-11-17T22:52:32.950" v="0" actId="47"/>
        <pc:sldMkLst>
          <pc:docMk/>
          <pc:sldMk cId="4096561347" sldId="258"/>
        </pc:sldMkLst>
      </pc:sldChg>
      <pc:sldChg chg="del">
        <pc:chgData name="Robb, Kimberly" userId="20280bf1-a5b9-40cd-886d-9b4e3c67fd6b" providerId="ADAL" clId="{3EEC09CE-447D-4221-A0B2-022CE7C2B992}" dt="2022-11-17T22:52:34.164" v="1" actId="47"/>
        <pc:sldMkLst>
          <pc:docMk/>
          <pc:sldMk cId="1535972031" sldId="259"/>
        </pc:sldMkLst>
      </pc:sldChg>
      <pc:sldChg chg="modSp">
        <pc:chgData name="Robb, Kimberly" userId="20280bf1-a5b9-40cd-886d-9b4e3c67fd6b" providerId="ADAL" clId="{3EEC09CE-447D-4221-A0B2-022CE7C2B992}" dt="2022-11-17T22:53:15.823" v="10" actId="1076"/>
        <pc:sldMkLst>
          <pc:docMk/>
          <pc:sldMk cId="2536014664" sldId="260"/>
        </pc:sldMkLst>
        <pc:picChg chg="mod">
          <ac:chgData name="Robb, Kimberly" userId="20280bf1-a5b9-40cd-886d-9b4e3c67fd6b" providerId="ADAL" clId="{3EEC09CE-447D-4221-A0B2-022CE7C2B992}" dt="2022-11-17T22:53:15.823" v="10" actId="1076"/>
          <ac:picMkLst>
            <pc:docMk/>
            <pc:sldMk cId="2536014664" sldId="260"/>
            <ac:picMk id="5122" creationId="{FA0EF449-3EF2-3736-76BA-5B6CC0177D20}"/>
          </ac:picMkLst>
        </pc:picChg>
      </pc:sldChg>
      <pc:sldChg chg="del">
        <pc:chgData name="Robb, Kimberly" userId="20280bf1-a5b9-40cd-886d-9b4e3c67fd6b" providerId="ADAL" clId="{3EEC09CE-447D-4221-A0B2-022CE7C2B992}" dt="2022-11-17T22:53:20.702" v="11" actId="47"/>
        <pc:sldMkLst>
          <pc:docMk/>
          <pc:sldMk cId="4008176650" sldId="261"/>
        </pc:sldMkLst>
      </pc:sldChg>
      <pc:sldChg chg="modSp">
        <pc:chgData name="Robb, Kimberly" userId="20280bf1-a5b9-40cd-886d-9b4e3c67fd6b" providerId="ADAL" clId="{3EEC09CE-447D-4221-A0B2-022CE7C2B992}" dt="2022-11-17T22:53:50.171" v="18" actId="1076"/>
        <pc:sldMkLst>
          <pc:docMk/>
          <pc:sldMk cId="1497001717" sldId="262"/>
        </pc:sldMkLst>
        <pc:picChg chg="mod">
          <ac:chgData name="Robb, Kimberly" userId="20280bf1-a5b9-40cd-886d-9b4e3c67fd6b" providerId="ADAL" clId="{3EEC09CE-447D-4221-A0B2-022CE7C2B992}" dt="2022-11-17T22:53:50.171" v="18" actId="1076"/>
          <ac:picMkLst>
            <pc:docMk/>
            <pc:sldMk cId="1497001717" sldId="262"/>
            <ac:picMk id="7170" creationId="{0D7D75B5-8D17-E17C-3A55-6040BFD0627E}"/>
          </ac:picMkLst>
        </pc:picChg>
      </pc:sldChg>
      <pc:sldChg chg="modSp">
        <pc:chgData name="Robb, Kimberly" userId="20280bf1-a5b9-40cd-886d-9b4e3c67fd6b" providerId="ADAL" clId="{3EEC09CE-447D-4221-A0B2-022CE7C2B992}" dt="2022-11-17T22:56:54.998" v="23" actId="1076"/>
        <pc:sldMkLst>
          <pc:docMk/>
          <pc:sldMk cId="3250458713" sldId="263"/>
        </pc:sldMkLst>
        <pc:picChg chg="mod">
          <ac:chgData name="Robb, Kimberly" userId="20280bf1-a5b9-40cd-886d-9b4e3c67fd6b" providerId="ADAL" clId="{3EEC09CE-447D-4221-A0B2-022CE7C2B992}" dt="2022-11-17T22:56:54.998" v="23" actId="1076"/>
          <ac:picMkLst>
            <pc:docMk/>
            <pc:sldMk cId="3250458713" sldId="263"/>
            <ac:picMk id="8194" creationId="{02A7AFAC-D755-A4A8-6072-FE5E26B629A3}"/>
          </ac:picMkLst>
        </pc:picChg>
      </pc:sldChg>
      <pc:sldChg chg="modSp">
        <pc:chgData name="Robb, Kimberly" userId="20280bf1-a5b9-40cd-886d-9b4e3c67fd6b" providerId="ADAL" clId="{3EEC09CE-447D-4221-A0B2-022CE7C2B992}" dt="2022-11-17T22:57:32.528" v="31" actId="1076"/>
        <pc:sldMkLst>
          <pc:docMk/>
          <pc:sldMk cId="578210982" sldId="264"/>
        </pc:sldMkLst>
        <pc:picChg chg="mod">
          <ac:chgData name="Robb, Kimberly" userId="20280bf1-a5b9-40cd-886d-9b4e3c67fd6b" providerId="ADAL" clId="{3EEC09CE-447D-4221-A0B2-022CE7C2B992}" dt="2022-11-17T22:57:32.528" v="31" actId="1076"/>
          <ac:picMkLst>
            <pc:docMk/>
            <pc:sldMk cId="578210982" sldId="264"/>
            <ac:picMk id="9218" creationId="{0F6405B2-874A-D343-FCF4-B4735AFDE19C}"/>
          </ac:picMkLst>
        </pc:picChg>
      </pc:sldChg>
      <pc:sldChg chg="del">
        <pc:chgData name="Robb, Kimberly" userId="20280bf1-a5b9-40cd-886d-9b4e3c67fd6b" providerId="ADAL" clId="{3EEC09CE-447D-4221-A0B2-022CE7C2B992}" dt="2022-11-17T22:57:37.144" v="33" actId="47"/>
        <pc:sldMkLst>
          <pc:docMk/>
          <pc:sldMk cId="774652855" sldId="266"/>
        </pc:sldMkLst>
      </pc:sldChg>
      <pc:sldChg chg="del">
        <pc:chgData name="Robb, Kimberly" userId="20280bf1-a5b9-40cd-886d-9b4e3c67fd6b" providerId="ADAL" clId="{3EEC09CE-447D-4221-A0B2-022CE7C2B992}" dt="2022-11-17T22:57:39.894" v="34" actId="47"/>
        <pc:sldMkLst>
          <pc:docMk/>
          <pc:sldMk cId="2198431232" sldId="268"/>
        </pc:sldMkLst>
      </pc:sldChg>
      <pc:sldChg chg="del">
        <pc:chgData name="Robb, Kimberly" userId="20280bf1-a5b9-40cd-886d-9b4e3c67fd6b" providerId="ADAL" clId="{3EEC09CE-447D-4221-A0B2-022CE7C2B992}" dt="2022-11-17T22:57:36.252" v="32" actId="47"/>
        <pc:sldMkLst>
          <pc:docMk/>
          <pc:sldMk cId="1396389401" sldId="269"/>
        </pc:sldMkLst>
      </pc:sldChg>
      <pc:sldChg chg="del">
        <pc:chgData name="Robb, Kimberly" userId="20280bf1-a5b9-40cd-886d-9b4e3c67fd6b" providerId="ADAL" clId="{3EEC09CE-447D-4221-A0B2-022CE7C2B992}" dt="2022-11-17T22:57:40.869" v="35" actId="47"/>
        <pc:sldMkLst>
          <pc:docMk/>
          <pc:sldMk cId="287750314" sldId="270"/>
        </pc:sldMkLst>
      </pc:sldChg>
      <pc:sldChg chg="del">
        <pc:chgData name="Robb, Kimberly" userId="20280bf1-a5b9-40cd-886d-9b4e3c67fd6b" providerId="ADAL" clId="{3EEC09CE-447D-4221-A0B2-022CE7C2B992}" dt="2022-11-17T22:57:41.729" v="36" actId="47"/>
        <pc:sldMkLst>
          <pc:docMk/>
          <pc:sldMk cId="634245674" sldId="271"/>
        </pc:sldMkLst>
      </pc:sldChg>
    </pc:docChg>
  </pc:docChgLst>
  <pc:docChgLst>
    <pc:chgData name="Robb, Kimberly" userId="20280bf1-a5b9-40cd-886d-9b4e3c67fd6b" providerId="ADAL" clId="{33F12231-B3F0-4D30-B4F6-CB10C9A8631C}"/>
    <pc:docChg chg="custSel addSld delSld modSld">
      <pc:chgData name="Robb, Kimberly" userId="20280bf1-a5b9-40cd-886d-9b4e3c67fd6b" providerId="ADAL" clId="{33F12231-B3F0-4D30-B4F6-CB10C9A8631C}" dt="2023-01-26T23:03:40.937" v="20" actId="2696"/>
      <pc:docMkLst>
        <pc:docMk/>
      </pc:docMkLst>
      <pc:sldChg chg="add del">
        <pc:chgData name="Robb, Kimberly" userId="20280bf1-a5b9-40cd-886d-9b4e3c67fd6b" providerId="ADAL" clId="{33F12231-B3F0-4D30-B4F6-CB10C9A8631C}" dt="2023-01-26T23:02:51.963" v="4"/>
        <pc:sldMkLst>
          <pc:docMk/>
          <pc:sldMk cId="4008176650" sldId="261"/>
        </pc:sldMkLst>
      </pc:sldChg>
      <pc:sldChg chg="add del">
        <pc:chgData name="Robb, Kimberly" userId="20280bf1-a5b9-40cd-886d-9b4e3c67fd6b" providerId="ADAL" clId="{33F12231-B3F0-4D30-B4F6-CB10C9A8631C}" dt="2023-01-26T23:02:51.963" v="4"/>
        <pc:sldMkLst>
          <pc:docMk/>
          <pc:sldMk cId="3652388000" sldId="266"/>
        </pc:sldMkLst>
      </pc:sldChg>
      <pc:sldChg chg="modSp mod">
        <pc:chgData name="Robb, Kimberly" userId="20280bf1-a5b9-40cd-886d-9b4e3c67fd6b" providerId="ADAL" clId="{33F12231-B3F0-4D30-B4F6-CB10C9A8631C}" dt="2023-01-26T23:02:10.572" v="1" actId="1076"/>
        <pc:sldMkLst>
          <pc:docMk/>
          <pc:sldMk cId="1246953549" sldId="268"/>
        </pc:sldMkLst>
        <pc:spChg chg="mod">
          <ac:chgData name="Robb, Kimberly" userId="20280bf1-a5b9-40cd-886d-9b4e3c67fd6b" providerId="ADAL" clId="{33F12231-B3F0-4D30-B4F6-CB10C9A8631C}" dt="2023-01-26T23:02:04.839" v="0" actId="1076"/>
          <ac:spMkLst>
            <pc:docMk/>
            <pc:sldMk cId="1246953549" sldId="268"/>
            <ac:spMk id="2" creationId="{EC9644E4-2C40-D47C-9122-3167431FD7EF}"/>
          </ac:spMkLst>
        </pc:spChg>
        <pc:spChg chg="mod">
          <ac:chgData name="Robb, Kimberly" userId="20280bf1-a5b9-40cd-886d-9b4e3c67fd6b" providerId="ADAL" clId="{33F12231-B3F0-4D30-B4F6-CB10C9A8631C}" dt="2023-01-26T23:02:10.572" v="1" actId="1076"/>
          <ac:spMkLst>
            <pc:docMk/>
            <pc:sldMk cId="1246953549" sldId="268"/>
            <ac:spMk id="3" creationId="{FAE904CC-440D-E69C-4560-90459EA904F2}"/>
          </ac:spMkLst>
        </pc:spChg>
      </pc:sldChg>
      <pc:sldChg chg="new del">
        <pc:chgData name="Robb, Kimberly" userId="20280bf1-a5b9-40cd-886d-9b4e3c67fd6b" providerId="ADAL" clId="{33F12231-B3F0-4D30-B4F6-CB10C9A8631C}" dt="2023-01-26T23:03:40.937" v="20" actId="2696"/>
        <pc:sldMkLst>
          <pc:docMk/>
          <pc:sldMk cId="1135799366" sldId="272"/>
        </pc:sldMkLst>
      </pc:sldChg>
      <pc:sldChg chg="add del">
        <pc:chgData name="Robb, Kimberly" userId="20280bf1-a5b9-40cd-886d-9b4e3c67fd6b" providerId="ADAL" clId="{33F12231-B3F0-4D30-B4F6-CB10C9A8631C}" dt="2023-01-26T23:02:51.963" v="4"/>
        <pc:sldMkLst>
          <pc:docMk/>
          <pc:sldMk cId="244943189" sldId="273"/>
        </pc:sldMkLst>
      </pc:sldChg>
      <pc:sldChg chg="delSp modSp new mod">
        <pc:chgData name="Robb, Kimberly" userId="20280bf1-a5b9-40cd-886d-9b4e3c67fd6b" providerId="ADAL" clId="{33F12231-B3F0-4D30-B4F6-CB10C9A8631C}" dt="2023-01-26T23:03:36.598" v="19" actId="478"/>
        <pc:sldMkLst>
          <pc:docMk/>
          <pc:sldMk cId="1647542848" sldId="273"/>
        </pc:sldMkLst>
        <pc:spChg chg="mod">
          <ac:chgData name="Robb, Kimberly" userId="20280bf1-a5b9-40cd-886d-9b4e3c67fd6b" providerId="ADAL" clId="{33F12231-B3F0-4D30-B4F6-CB10C9A8631C}" dt="2023-01-26T23:03:33.664" v="18" actId="20577"/>
          <ac:spMkLst>
            <pc:docMk/>
            <pc:sldMk cId="1647542848" sldId="273"/>
            <ac:spMk id="2" creationId="{AAB56221-5D6E-2CB5-7CCC-99793FA20F99}"/>
          </ac:spMkLst>
        </pc:spChg>
        <pc:spChg chg="del">
          <ac:chgData name="Robb, Kimberly" userId="20280bf1-a5b9-40cd-886d-9b4e3c67fd6b" providerId="ADAL" clId="{33F12231-B3F0-4D30-B4F6-CB10C9A8631C}" dt="2023-01-26T23:03:36.598" v="19" actId="478"/>
          <ac:spMkLst>
            <pc:docMk/>
            <pc:sldMk cId="1647542848" sldId="273"/>
            <ac:spMk id="3" creationId="{93F59997-9904-80F2-8255-E372047DD7A6}"/>
          </ac:spMkLst>
        </pc:spChg>
      </pc:sldChg>
      <pc:sldChg chg="add del">
        <pc:chgData name="Robb, Kimberly" userId="20280bf1-a5b9-40cd-886d-9b4e3c67fd6b" providerId="ADAL" clId="{33F12231-B3F0-4D30-B4F6-CB10C9A8631C}" dt="2023-01-26T23:02:51.963" v="4"/>
        <pc:sldMkLst>
          <pc:docMk/>
          <pc:sldMk cId="3105104825" sldId="274"/>
        </pc:sldMkLst>
      </pc:sldChg>
      <pc:sldChg chg="add del">
        <pc:chgData name="Robb, Kimberly" userId="20280bf1-a5b9-40cd-886d-9b4e3c67fd6b" providerId="ADAL" clId="{33F12231-B3F0-4D30-B4F6-CB10C9A8631C}" dt="2023-01-26T23:02:51.963" v="4"/>
        <pc:sldMkLst>
          <pc:docMk/>
          <pc:sldMk cId="2041253179" sldId="275"/>
        </pc:sldMkLst>
      </pc:sldChg>
    </pc:docChg>
  </pc:docChgLst>
  <pc:docChgLst>
    <pc:chgData name="Robb, Kimberly" userId="S::krobb@sd67.bc.ca::20280bf1-a5b9-40cd-886d-9b4e3c67fd6b" providerId="AD" clId="Web-{B7288FBD-499C-F7F1-88F6-847B4F244876}"/>
    <pc:docChg chg="modSld">
      <pc:chgData name="Robb, Kimberly" userId="S::krobb@sd67.bc.ca::20280bf1-a5b9-40cd-886d-9b4e3c67fd6b" providerId="AD" clId="Web-{B7288FBD-499C-F7F1-88F6-847B4F244876}" dt="2022-11-20T19:33:36.404" v="1"/>
      <pc:docMkLst>
        <pc:docMk/>
      </pc:docMkLst>
      <pc:sldChg chg="modSp">
        <pc:chgData name="Robb, Kimberly" userId="S::krobb@sd67.bc.ca::20280bf1-a5b9-40cd-886d-9b4e3c67fd6b" providerId="AD" clId="Web-{B7288FBD-499C-F7F1-88F6-847B4F244876}" dt="2022-11-20T19:33:36.404" v="1"/>
        <pc:sldMkLst>
          <pc:docMk/>
          <pc:sldMk cId="109857222" sldId="256"/>
        </pc:sldMkLst>
        <pc:picChg chg="mod modCrop">
          <ac:chgData name="Robb, Kimberly" userId="S::krobb@sd67.bc.ca::20280bf1-a5b9-40cd-886d-9b4e3c67fd6b" providerId="AD" clId="Web-{B7288FBD-499C-F7F1-88F6-847B4F244876}" dt="2022-11-20T19:33:36.404" v="1"/>
          <ac:picMkLst>
            <pc:docMk/>
            <pc:sldMk cId="109857222" sldId="256"/>
            <ac:picMk id="1026" creationId="{2F221005-C675-D920-DA2C-008C428D07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en.wikipedia.org/wiki/Stool_(seat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indoor, office, cluttered&#10;&#10;Description automatically generated">
            <a:extLst>
              <a:ext uri="{FF2B5EF4-FFF2-40B4-BE49-F238E27FC236}">
                <a16:creationId xmlns:a16="http://schemas.microsoft.com/office/drawing/2014/main" id="{D5D297A2-C042-3958-BC6E-10C1AA49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4" y="642340"/>
            <a:ext cx="8006599" cy="541039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F14D5F-FCD7-B907-3F4B-8D93DB42801D}"/>
              </a:ext>
            </a:extLst>
          </p:cNvPr>
          <p:cNvSpPr txBox="1">
            <a:spLocks/>
          </p:cNvSpPr>
          <p:nvPr/>
        </p:nvSpPr>
        <p:spPr>
          <a:xfrm>
            <a:off x="8371114" y="520261"/>
            <a:ext cx="3820886" cy="5695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40343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B2B6538-2028-0A24-8A85-4CDE6C1BF795}"/>
              </a:ext>
            </a:extLst>
          </p:cNvPr>
          <p:cNvSpPr txBox="1">
            <a:spLocks/>
          </p:cNvSpPr>
          <p:nvPr/>
        </p:nvSpPr>
        <p:spPr>
          <a:xfrm>
            <a:off x="7838054" y="1883626"/>
            <a:ext cx="3876744" cy="31045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9A123B7-1B67-289D-6CA8-C551380F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498035"/>
            <a:ext cx="5361709" cy="58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0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mber talks">
            <a:extLst>
              <a:ext uri="{FF2B5EF4-FFF2-40B4-BE49-F238E27FC236}">
                <a16:creationId xmlns:a16="http://schemas.microsoft.com/office/drawing/2014/main" id="{02A7AFAC-D755-A4A8-6072-FE5E26B62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9" t="27221" r="52802" b="7791"/>
          <a:stretch/>
        </p:blipFill>
        <p:spPr bwMode="auto">
          <a:xfrm>
            <a:off x="401352" y="0"/>
            <a:ext cx="2876668" cy="722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64C198E-715F-FA0F-C2E6-F1BC065C9F24}"/>
              </a:ext>
            </a:extLst>
          </p:cNvPr>
          <p:cNvSpPr txBox="1">
            <a:spLocks/>
          </p:cNvSpPr>
          <p:nvPr/>
        </p:nvSpPr>
        <p:spPr>
          <a:xfrm>
            <a:off x="4919994" y="1005843"/>
            <a:ext cx="6870654" cy="46547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325045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mber talks">
            <a:extLst>
              <a:ext uri="{FF2B5EF4-FFF2-40B4-BE49-F238E27FC236}">
                <a16:creationId xmlns:a16="http://schemas.microsoft.com/office/drawing/2014/main" id="{2D607722-E8C1-2B8A-64C6-01810A63E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0" t="15575"/>
          <a:stretch/>
        </p:blipFill>
        <p:spPr bwMode="auto">
          <a:xfrm>
            <a:off x="495547" y="190500"/>
            <a:ext cx="663419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8193DD2-ABF7-7FA1-48C9-13A171C32642}"/>
              </a:ext>
            </a:extLst>
          </p:cNvPr>
          <p:cNvSpPr txBox="1">
            <a:spLocks/>
          </p:cNvSpPr>
          <p:nvPr/>
        </p:nvSpPr>
        <p:spPr>
          <a:xfrm>
            <a:off x="7347858" y="581299"/>
            <a:ext cx="4671740" cy="5695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357280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umber talks">
            <a:extLst>
              <a:ext uri="{FF2B5EF4-FFF2-40B4-BE49-F238E27FC236}">
                <a16:creationId xmlns:a16="http://schemas.microsoft.com/office/drawing/2014/main" id="{0F6405B2-874A-D343-FCF4-B4735AFDE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2" t="47134" r="21226" b="4720"/>
          <a:stretch/>
        </p:blipFill>
        <p:spPr bwMode="auto">
          <a:xfrm>
            <a:off x="356506" y="277585"/>
            <a:ext cx="5252357" cy="63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7B1C3D9F-7E99-3393-36DE-3D22BEA0DD74}"/>
              </a:ext>
            </a:extLst>
          </p:cNvPr>
          <p:cNvSpPr txBox="1">
            <a:spLocks/>
          </p:cNvSpPr>
          <p:nvPr/>
        </p:nvSpPr>
        <p:spPr>
          <a:xfrm>
            <a:off x="6324601" y="1150620"/>
            <a:ext cx="5597026" cy="45567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57821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ED5B79D-F975-D6B1-518A-5AC20B8B4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23680"/>
              </p:ext>
            </p:extLst>
          </p:nvPr>
        </p:nvGraphicFramePr>
        <p:xfrm>
          <a:off x="1952171" y="1670319"/>
          <a:ext cx="8287656" cy="505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8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143828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5292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5292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4" name="Picture 4" descr="A group of kittens&#10;&#10;Description automatically generated">
            <a:extLst>
              <a:ext uri="{FF2B5EF4-FFF2-40B4-BE49-F238E27FC236}">
                <a16:creationId xmlns:a16="http://schemas.microsoft.com/office/drawing/2014/main" id="{1218D91B-844D-BF87-F021-C460A795E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3" b="4288"/>
          <a:stretch/>
        </p:blipFill>
        <p:spPr>
          <a:xfrm>
            <a:off x="2258290" y="1567543"/>
            <a:ext cx="3532909" cy="2383971"/>
          </a:xfrm>
          <a:prstGeom prst="rect">
            <a:avLst/>
          </a:prstGeom>
        </p:spPr>
      </p:pic>
      <p:pic>
        <p:nvPicPr>
          <p:cNvPr id="5" name="Picture 5" descr="A picture containing dog, indoor, laying, lying&#10;&#10;Description automatically generated">
            <a:extLst>
              <a:ext uri="{FF2B5EF4-FFF2-40B4-BE49-F238E27FC236}">
                <a16:creationId xmlns:a16="http://schemas.microsoft.com/office/drawing/2014/main" id="{924AFBFD-8871-D603-9B76-5FBFB6EB4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07" b="15656"/>
          <a:stretch/>
        </p:blipFill>
        <p:spPr>
          <a:xfrm>
            <a:off x="6456217" y="1766455"/>
            <a:ext cx="3588327" cy="228600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8A8FF5C-1E68-5297-792F-228A62A196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1" r="17172" b="-820"/>
          <a:stretch/>
        </p:blipFill>
        <p:spPr>
          <a:xfrm>
            <a:off x="2673928" y="4466255"/>
            <a:ext cx="2687783" cy="2178865"/>
          </a:xfrm>
          <a:prstGeom prst="rect">
            <a:avLst/>
          </a:prstGeom>
        </p:spPr>
      </p:pic>
      <p:pic>
        <p:nvPicPr>
          <p:cNvPr id="7" name="Picture 7" descr="A picture containing reptile, turtle, outdoor&#10;&#10;Description automatically generated">
            <a:extLst>
              <a:ext uri="{FF2B5EF4-FFF2-40B4-BE49-F238E27FC236}">
                <a16:creationId xmlns:a16="http://schemas.microsoft.com/office/drawing/2014/main" id="{7360DAF8-AABB-47F9-F2ED-EA7087080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236" y="4544430"/>
            <a:ext cx="3685309" cy="18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B1C3D9F-7E99-3393-36DE-3D22BEA0DD74}"/>
              </a:ext>
            </a:extLst>
          </p:cNvPr>
          <p:cNvSpPr txBox="1">
            <a:spLocks/>
          </p:cNvSpPr>
          <p:nvPr/>
        </p:nvSpPr>
        <p:spPr>
          <a:xfrm>
            <a:off x="316329" y="443049"/>
            <a:ext cx="11559341" cy="9003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latin typeface="Century Gothic"/>
              </a:rPr>
              <a:t>Which one doesn't belong?  Why?</a:t>
            </a:r>
            <a:endParaRPr lang="en-US" sz="48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25D8623-A602-5F65-3BAE-2BBAB39F9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38" y="1343397"/>
            <a:ext cx="5384124" cy="5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5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B1C3D9F-7E99-3393-36DE-3D22BEA0DD74}"/>
              </a:ext>
            </a:extLst>
          </p:cNvPr>
          <p:cNvSpPr txBox="1">
            <a:spLocks/>
          </p:cNvSpPr>
          <p:nvPr/>
        </p:nvSpPr>
        <p:spPr>
          <a:xfrm>
            <a:off x="316329" y="443049"/>
            <a:ext cx="11559341" cy="9003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latin typeface="Century Gothic"/>
              </a:rPr>
              <a:t>Which one doesn't belong?  Why?</a:t>
            </a:r>
            <a:endParaRPr lang="en-US" sz="48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25D8623-A602-5F65-3BAE-2BBAB39F9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38" y="1343397"/>
            <a:ext cx="5384124" cy="5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0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6221-5D6E-2CB5-7CCC-99793FA2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Where do we see three?</a:t>
            </a:r>
            <a:br>
              <a:rPr lang="en-US" sz="6000" b="1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Encourage students to be very specific.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8920280-BBAF-BA15-E928-3292A7DE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26" y="2615821"/>
            <a:ext cx="3092532" cy="3389041"/>
          </a:xfrm>
          <a:prstGeom prst="rect">
            <a:avLst/>
          </a:prstGeom>
        </p:spPr>
      </p:pic>
      <p:pic>
        <p:nvPicPr>
          <p:cNvPr id="5" name="Picture 4" descr="A wooden stool with a seat&#10;&#10;Description automatically generated">
            <a:extLst>
              <a:ext uri="{FF2B5EF4-FFF2-40B4-BE49-F238E27FC236}">
                <a16:creationId xmlns:a16="http://schemas.microsoft.com/office/drawing/2014/main" id="{F1F8EC66-C960-2876-5E38-B273FA2B9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60574" y="2503714"/>
            <a:ext cx="2857500" cy="3810000"/>
          </a:xfrm>
          <a:prstGeom prst="rect">
            <a:avLst/>
          </a:prstGeom>
        </p:spPr>
      </p:pic>
      <p:pic>
        <p:nvPicPr>
          <p:cNvPr id="1026" name="Picture 2" descr="Image result for blue bin">
            <a:extLst>
              <a:ext uri="{FF2B5EF4-FFF2-40B4-BE49-F238E27FC236}">
                <a16:creationId xmlns:a16="http://schemas.microsoft.com/office/drawing/2014/main" id="{A1A86D10-9DA0-78AC-F0B8-C5D5198A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4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mber talks">
            <a:extLst>
              <a:ext uri="{FF2B5EF4-FFF2-40B4-BE49-F238E27FC236}">
                <a16:creationId xmlns:a16="http://schemas.microsoft.com/office/drawing/2014/main" id="{2F221005-C675-D920-DA2C-008C428D0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31752" r="-91" b="14416"/>
          <a:stretch/>
        </p:blipFill>
        <p:spPr bwMode="auto">
          <a:xfrm>
            <a:off x="404877" y="3167465"/>
            <a:ext cx="11382246" cy="32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C9644E4-2C40-D47C-9122-3167431FD7EF}"/>
              </a:ext>
            </a:extLst>
          </p:cNvPr>
          <p:cNvSpPr txBox="1">
            <a:spLocks/>
          </p:cNvSpPr>
          <p:nvPr/>
        </p:nvSpPr>
        <p:spPr>
          <a:xfrm>
            <a:off x="158426" y="896985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904CC-440D-E69C-4560-90459EA904F2}"/>
              </a:ext>
            </a:extLst>
          </p:cNvPr>
          <p:cNvSpPr txBox="1">
            <a:spLocks/>
          </p:cNvSpPr>
          <p:nvPr/>
        </p:nvSpPr>
        <p:spPr>
          <a:xfrm>
            <a:off x="7099615" y="896986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257941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31B7359-5600-76AC-4CC3-2902B862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420576"/>
            <a:ext cx="10238509" cy="5443866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C9644E4-2C40-D47C-9122-3167431FD7EF}"/>
              </a:ext>
            </a:extLst>
          </p:cNvPr>
          <p:cNvSpPr txBox="1">
            <a:spLocks/>
          </p:cNvSpPr>
          <p:nvPr/>
        </p:nvSpPr>
        <p:spPr>
          <a:xfrm>
            <a:off x="213844" y="342803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904CC-440D-E69C-4560-90459EA904F2}"/>
              </a:ext>
            </a:extLst>
          </p:cNvPr>
          <p:cNvSpPr txBox="1">
            <a:spLocks/>
          </p:cNvSpPr>
          <p:nvPr/>
        </p:nvSpPr>
        <p:spPr>
          <a:xfrm>
            <a:off x="7141179" y="342804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umber talks">
            <a:extLst>
              <a:ext uri="{FF2B5EF4-FFF2-40B4-BE49-F238E27FC236}">
                <a16:creationId xmlns:a16="http://schemas.microsoft.com/office/drawing/2014/main" id="{FA0EF449-3EF2-3736-76BA-5B6CC0177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r="7477" b="5873"/>
          <a:stretch/>
        </p:blipFill>
        <p:spPr bwMode="auto">
          <a:xfrm>
            <a:off x="473527" y="97972"/>
            <a:ext cx="3581401" cy="64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EE620A8-A3BE-57BA-0BAB-2EA9368D571B}"/>
              </a:ext>
            </a:extLst>
          </p:cNvPr>
          <p:cNvSpPr txBox="1">
            <a:spLocks/>
          </p:cNvSpPr>
          <p:nvPr/>
        </p:nvSpPr>
        <p:spPr>
          <a:xfrm>
            <a:off x="5007429" y="1134292"/>
            <a:ext cx="6892426" cy="4589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253601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umber talks">
            <a:extLst>
              <a:ext uri="{FF2B5EF4-FFF2-40B4-BE49-F238E27FC236}">
                <a16:creationId xmlns:a16="http://schemas.microsoft.com/office/drawing/2014/main" id="{0D7D75B5-8D17-E17C-3A55-6040BFD06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9422" r="17232" b="18028"/>
          <a:stretch/>
        </p:blipFill>
        <p:spPr bwMode="auto">
          <a:xfrm>
            <a:off x="140252" y="1163059"/>
            <a:ext cx="7863873" cy="45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B2B6538-2028-0A24-8A85-4CDE6C1BF795}"/>
              </a:ext>
            </a:extLst>
          </p:cNvPr>
          <p:cNvSpPr txBox="1">
            <a:spLocks/>
          </p:cNvSpPr>
          <p:nvPr/>
        </p:nvSpPr>
        <p:spPr>
          <a:xfrm>
            <a:off x="8142854" y="581299"/>
            <a:ext cx="3876744" cy="5695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149700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186FDA-0DB7-47A0-BC9F-141D7A1198D4}">
  <ds:schemaRefs>
    <ds:schemaRef ds:uri="http://schemas.microsoft.com/office/2006/metadata/properties"/>
    <ds:schemaRef ds:uri="http://schemas.microsoft.com/office/infopath/2007/PartnerControls"/>
    <ds:schemaRef ds:uri="bec6cf08-5940-4c08-b021-5b021d99106d"/>
    <ds:schemaRef ds:uri="abfc965f-754e-4b87-8318-6c71fea3ffb0"/>
  </ds:schemaRefs>
</ds:datastoreItem>
</file>

<file path=customXml/itemProps2.xml><?xml version="1.0" encoding="utf-8"?>
<ds:datastoreItem xmlns:ds="http://schemas.openxmlformats.org/officeDocument/2006/customXml" ds:itemID="{35CA48F7-55B1-4212-8DFE-DB0855390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4CE56-F139-450E-BD52-E1319BB06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212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Where do we see three? Encourage students to be very specific.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Robb, Kimberly</cp:lastModifiedBy>
  <cp:revision>58</cp:revision>
  <dcterms:created xsi:type="dcterms:W3CDTF">2022-11-17T19:41:25Z</dcterms:created>
  <dcterms:modified xsi:type="dcterms:W3CDTF">2023-10-04T18:25:57Z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