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2"/>
  </p:notesMasterIdLst>
  <p:sldIdLst>
    <p:sldId id="265" r:id="rId5"/>
    <p:sldId id="260" r:id="rId6"/>
    <p:sldId id="276" r:id="rId7"/>
    <p:sldId id="264" r:id="rId8"/>
    <p:sldId id="270" r:id="rId9"/>
    <p:sldId id="268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8282EA-8EDB-4ECA-8F3E-1F9B5B3D9B68}" v="8" dt="2023-10-04T19:10:39.9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28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b, Kimberly" userId="S::krobb@sd67.bc.ca::20280bf1-a5b9-40cd-886d-9b4e3c67fd6b" providerId="AD" clId="Web-{769F0F6E-C51B-8DD3-AC46-0A91CD19F806}"/>
    <pc:docChg chg="addSld modSld">
      <pc:chgData name="Robb, Kimberly" userId="S::krobb@sd67.bc.ca::20280bf1-a5b9-40cd-886d-9b4e3c67fd6b" providerId="AD" clId="Web-{769F0F6E-C51B-8DD3-AC46-0A91CD19F806}" dt="2022-11-18T16:48:26.839" v="8" actId="1076"/>
      <pc:docMkLst>
        <pc:docMk/>
      </pc:docMkLst>
      <pc:sldChg chg="addSp modSp new">
        <pc:chgData name="Robb, Kimberly" userId="S::krobb@sd67.bc.ca::20280bf1-a5b9-40cd-886d-9b4e3c67fd6b" providerId="AD" clId="Web-{769F0F6E-C51B-8DD3-AC46-0A91CD19F806}" dt="2022-11-18T16:48:26.839" v="8" actId="1076"/>
        <pc:sldMkLst>
          <pc:docMk/>
          <pc:sldMk cId="3501656744" sldId="269"/>
        </pc:sldMkLst>
        <pc:picChg chg="add mod modCrop">
          <ac:chgData name="Robb, Kimberly" userId="S::krobb@sd67.bc.ca::20280bf1-a5b9-40cd-886d-9b4e3c67fd6b" providerId="AD" clId="Web-{769F0F6E-C51B-8DD3-AC46-0A91CD19F806}" dt="2022-11-18T16:48:26.839" v="8" actId="1076"/>
          <ac:picMkLst>
            <pc:docMk/>
            <pc:sldMk cId="3501656744" sldId="269"/>
            <ac:picMk id="2" creationId="{57859030-CD56-095F-851F-D6499562057C}"/>
          </ac:picMkLst>
        </pc:picChg>
      </pc:sldChg>
    </pc:docChg>
  </pc:docChgLst>
  <pc:docChgLst>
    <pc:chgData name="Robb, Kimberly" userId="20280bf1-a5b9-40cd-886d-9b4e3c67fd6b" providerId="ADAL" clId="{2C0B6A5E-436F-4B3A-B620-588B0E5CE3B5}"/>
    <pc:docChg chg="modSld">
      <pc:chgData name="Robb, Kimberly" userId="20280bf1-a5b9-40cd-886d-9b4e3c67fd6b" providerId="ADAL" clId="{2C0B6A5E-436F-4B3A-B620-588B0E5CE3B5}" dt="2023-01-26T23:39:07.223" v="46" actId="1076"/>
      <pc:docMkLst>
        <pc:docMk/>
      </pc:docMkLst>
      <pc:sldChg chg="addSp modSp mod">
        <pc:chgData name="Robb, Kimberly" userId="20280bf1-a5b9-40cd-886d-9b4e3c67fd6b" providerId="ADAL" clId="{2C0B6A5E-436F-4B3A-B620-588B0E5CE3B5}" dt="2023-01-26T23:39:07.223" v="46" actId="1076"/>
        <pc:sldMkLst>
          <pc:docMk/>
          <pc:sldMk cId="1610921698" sldId="265"/>
        </pc:sldMkLst>
        <pc:picChg chg="add mod">
          <ac:chgData name="Robb, Kimberly" userId="20280bf1-a5b9-40cd-886d-9b4e3c67fd6b" providerId="ADAL" clId="{2C0B6A5E-436F-4B3A-B620-588B0E5CE3B5}" dt="2023-01-26T23:19:59.724" v="15" actId="1076"/>
          <ac:picMkLst>
            <pc:docMk/>
            <pc:sldMk cId="1610921698" sldId="265"/>
            <ac:picMk id="5" creationId="{432CD5EB-B5DE-D1C8-06D2-DA7E971B9F1F}"/>
          </ac:picMkLst>
        </pc:picChg>
        <pc:picChg chg="add mod">
          <ac:chgData name="Robb, Kimberly" userId="20280bf1-a5b9-40cd-886d-9b4e3c67fd6b" providerId="ADAL" clId="{2C0B6A5E-436F-4B3A-B620-588B0E5CE3B5}" dt="2023-01-26T23:20:01.209" v="16" actId="1076"/>
          <ac:picMkLst>
            <pc:docMk/>
            <pc:sldMk cId="1610921698" sldId="265"/>
            <ac:picMk id="7" creationId="{FD63F3E9-7B7B-FA7F-F1D8-626C76BDF275}"/>
          </ac:picMkLst>
        </pc:picChg>
        <pc:picChg chg="add mod">
          <ac:chgData name="Robb, Kimberly" userId="20280bf1-a5b9-40cd-886d-9b4e3c67fd6b" providerId="ADAL" clId="{2C0B6A5E-436F-4B3A-B620-588B0E5CE3B5}" dt="2023-01-26T23:21:24.856" v="34" actId="1076"/>
          <ac:picMkLst>
            <pc:docMk/>
            <pc:sldMk cId="1610921698" sldId="265"/>
            <ac:picMk id="9" creationId="{C938B921-467F-B5EA-6727-27AB8E8689A9}"/>
          </ac:picMkLst>
        </pc:picChg>
        <pc:picChg chg="add mod">
          <ac:chgData name="Robb, Kimberly" userId="20280bf1-a5b9-40cd-886d-9b4e3c67fd6b" providerId="ADAL" clId="{2C0B6A5E-436F-4B3A-B620-588B0E5CE3B5}" dt="2023-01-26T23:21:21.660" v="33" actId="1076"/>
          <ac:picMkLst>
            <pc:docMk/>
            <pc:sldMk cId="1610921698" sldId="265"/>
            <ac:picMk id="11" creationId="{02EF15FE-9639-ED37-2249-029A44BA7A7D}"/>
          </ac:picMkLst>
        </pc:picChg>
        <pc:picChg chg="add mod">
          <ac:chgData name="Robb, Kimberly" userId="20280bf1-a5b9-40cd-886d-9b4e3c67fd6b" providerId="ADAL" clId="{2C0B6A5E-436F-4B3A-B620-588B0E5CE3B5}" dt="2023-01-26T23:24:19.865" v="40" actId="1076"/>
          <ac:picMkLst>
            <pc:docMk/>
            <pc:sldMk cId="1610921698" sldId="265"/>
            <ac:picMk id="13" creationId="{3096090B-604A-EDA6-D450-60A852B57D9B}"/>
          </ac:picMkLst>
        </pc:picChg>
        <pc:picChg chg="add mod">
          <ac:chgData name="Robb, Kimberly" userId="20280bf1-a5b9-40cd-886d-9b4e3c67fd6b" providerId="ADAL" clId="{2C0B6A5E-436F-4B3A-B620-588B0E5CE3B5}" dt="2023-01-26T23:39:07.223" v="46" actId="1076"/>
          <ac:picMkLst>
            <pc:docMk/>
            <pc:sldMk cId="1610921698" sldId="265"/>
            <ac:picMk id="15" creationId="{B97C2162-730E-9FBC-451B-0FEAA7CE3851}"/>
          </ac:picMkLst>
        </pc:picChg>
      </pc:sldChg>
    </pc:docChg>
  </pc:docChgLst>
  <pc:docChgLst>
    <pc:chgData name="Robb, Kimberly" userId="S::krobb@sd67.bc.ca::20280bf1-a5b9-40cd-886d-9b4e3c67fd6b" providerId="AD" clId="Web-{726D1479-0E24-BA4C-9CD2-095C7EDDC4E9}"/>
    <pc:docChg chg="addSld modSld sldOrd">
      <pc:chgData name="Robb, Kimberly" userId="S::krobb@sd67.bc.ca::20280bf1-a5b9-40cd-886d-9b4e3c67fd6b" providerId="AD" clId="Web-{726D1479-0E24-BA4C-9CD2-095C7EDDC4E9}" dt="2022-11-21T01:01:53.492" v="8"/>
      <pc:docMkLst>
        <pc:docMk/>
      </pc:docMkLst>
      <pc:sldChg chg="ord">
        <pc:chgData name="Robb, Kimberly" userId="S::krobb@sd67.bc.ca::20280bf1-a5b9-40cd-886d-9b4e3c67fd6b" providerId="AD" clId="Web-{726D1479-0E24-BA4C-9CD2-095C7EDDC4E9}" dt="2022-11-21T01:01:53.492" v="8"/>
        <pc:sldMkLst>
          <pc:docMk/>
          <pc:sldMk cId="578210982" sldId="264"/>
        </pc:sldMkLst>
      </pc:sldChg>
      <pc:sldChg chg="addSp delSp modSp add replId">
        <pc:chgData name="Robb, Kimberly" userId="S::krobb@sd67.bc.ca::20280bf1-a5b9-40cd-886d-9b4e3c67fd6b" providerId="AD" clId="Web-{726D1479-0E24-BA4C-9CD2-095C7EDDC4E9}" dt="2022-11-21T01:01:49.867" v="7" actId="1076"/>
        <pc:sldMkLst>
          <pc:docMk/>
          <pc:sldMk cId="3061844135" sldId="270"/>
        </pc:sldMkLst>
        <pc:picChg chg="add mod modCrop">
          <ac:chgData name="Robb, Kimberly" userId="S::krobb@sd67.bc.ca::20280bf1-a5b9-40cd-886d-9b4e3c67fd6b" providerId="AD" clId="Web-{726D1479-0E24-BA4C-9CD2-095C7EDDC4E9}" dt="2022-11-21T01:01:49.867" v="7" actId="1076"/>
          <ac:picMkLst>
            <pc:docMk/>
            <pc:sldMk cId="3061844135" sldId="270"/>
            <ac:picMk id="3" creationId="{64BF17BE-5BAD-F144-6DA1-BF372C4EEB0D}"/>
          </ac:picMkLst>
        </pc:picChg>
        <pc:picChg chg="del">
          <ac:chgData name="Robb, Kimberly" userId="S::krobb@sd67.bc.ca::20280bf1-a5b9-40cd-886d-9b4e3c67fd6b" providerId="AD" clId="Web-{726D1479-0E24-BA4C-9CD2-095C7EDDC4E9}" dt="2022-11-21T01:01:30.430" v="1"/>
          <ac:picMkLst>
            <pc:docMk/>
            <pc:sldMk cId="3061844135" sldId="270"/>
            <ac:picMk id="5122" creationId="{FA0EF449-3EF2-3736-76BA-5B6CC0177D20}"/>
          </ac:picMkLst>
        </pc:picChg>
      </pc:sldChg>
    </pc:docChg>
  </pc:docChgLst>
  <pc:docChgLst>
    <pc:chgData name="Robb, Kimberly" userId="S::krobb@sd67.bc.ca::20280bf1-a5b9-40cd-886d-9b4e3c67fd6b" providerId="AD" clId="Web-{57998F67-F898-6A29-3142-7DFC39859CE7}"/>
    <pc:docChg chg="modSld">
      <pc:chgData name="Robb, Kimberly" userId="S::krobb@sd67.bc.ca::20280bf1-a5b9-40cd-886d-9b4e3c67fd6b" providerId="AD" clId="Web-{57998F67-F898-6A29-3142-7DFC39859CE7}" dt="2022-11-20T19:05:16.318" v="29"/>
      <pc:docMkLst>
        <pc:docMk/>
      </pc:docMkLst>
      <pc:sldChg chg="addSp delSp modSp mod setBg">
        <pc:chgData name="Robb, Kimberly" userId="S::krobb@sd67.bc.ca::20280bf1-a5b9-40cd-886d-9b4e3c67fd6b" providerId="AD" clId="Web-{57998F67-F898-6A29-3142-7DFC39859CE7}" dt="2022-11-20T19:05:16.318" v="29"/>
        <pc:sldMkLst>
          <pc:docMk/>
          <pc:sldMk cId="2536014664" sldId="260"/>
        </pc:sldMkLst>
        <pc:spChg chg="add del">
          <ac:chgData name="Robb, Kimberly" userId="S::krobb@sd67.bc.ca::20280bf1-a5b9-40cd-886d-9b4e3c67fd6b" providerId="AD" clId="Web-{57998F67-F898-6A29-3142-7DFC39859CE7}" dt="2022-11-20T19:03:48.708" v="11"/>
          <ac:spMkLst>
            <pc:docMk/>
            <pc:sldMk cId="2536014664" sldId="260"/>
            <ac:spMk id="5127" creationId="{A9F529C3-C941-49FD-8C67-82F134F64BDB}"/>
          </ac:spMkLst>
        </pc:spChg>
        <pc:spChg chg="add del">
          <ac:chgData name="Robb, Kimberly" userId="S::krobb@sd67.bc.ca::20280bf1-a5b9-40cd-886d-9b4e3c67fd6b" providerId="AD" clId="Web-{57998F67-F898-6A29-3142-7DFC39859CE7}" dt="2022-11-20T19:03:48.708" v="11"/>
          <ac:spMkLst>
            <pc:docMk/>
            <pc:sldMk cId="2536014664" sldId="260"/>
            <ac:spMk id="5129" creationId="{20586029-32A0-47E5-9AEC-AE3ABA6B94D0}"/>
          </ac:spMkLst>
        </pc:spChg>
        <pc:picChg chg="add del mod">
          <ac:chgData name="Robb, Kimberly" userId="S::krobb@sd67.bc.ca::20280bf1-a5b9-40cd-886d-9b4e3c67fd6b" providerId="AD" clId="Web-{57998F67-F898-6A29-3142-7DFC39859CE7}" dt="2022-11-20T19:05:16.318" v="29"/>
          <ac:picMkLst>
            <pc:docMk/>
            <pc:sldMk cId="2536014664" sldId="260"/>
            <ac:picMk id="2" creationId="{1880D4F7-CB3B-EAD4-5CE0-1D8D7EFDDEF0}"/>
          </ac:picMkLst>
        </pc:picChg>
        <pc:picChg chg="mod">
          <ac:chgData name="Robb, Kimberly" userId="S::krobb@sd67.bc.ca::20280bf1-a5b9-40cd-886d-9b4e3c67fd6b" providerId="AD" clId="Web-{57998F67-F898-6A29-3142-7DFC39859CE7}" dt="2022-11-20T19:03:48.708" v="11"/>
          <ac:picMkLst>
            <pc:docMk/>
            <pc:sldMk cId="2536014664" sldId="260"/>
            <ac:picMk id="5122" creationId="{FA0EF449-3EF2-3736-76BA-5B6CC0177D20}"/>
          </ac:picMkLst>
        </pc:picChg>
        <pc:cxnChg chg="add del">
          <ac:chgData name="Robb, Kimberly" userId="S::krobb@sd67.bc.ca::20280bf1-a5b9-40cd-886d-9b4e3c67fd6b" providerId="AD" clId="Web-{57998F67-F898-6A29-3142-7DFC39859CE7}" dt="2022-11-20T19:03:48.708" v="11"/>
          <ac:cxnSpMkLst>
            <pc:docMk/>
            <pc:sldMk cId="2536014664" sldId="260"/>
            <ac:cxnSpMk id="5131" creationId="{8C730EAB-A532-4295-A302-FB4B90DB9F5E}"/>
          </ac:cxnSpMkLst>
        </pc:cxnChg>
      </pc:sldChg>
      <pc:sldChg chg="addSp delSp modSp mod setBg">
        <pc:chgData name="Robb, Kimberly" userId="S::krobb@sd67.bc.ca::20280bf1-a5b9-40cd-886d-9b4e3c67fd6b" providerId="AD" clId="Web-{57998F67-F898-6A29-3142-7DFC39859CE7}" dt="2022-11-20T19:04:39.068" v="24" actId="14100"/>
        <pc:sldMkLst>
          <pc:docMk/>
          <pc:sldMk cId="578210982" sldId="264"/>
        </pc:sldMkLst>
        <pc:spChg chg="add del">
          <ac:chgData name="Robb, Kimberly" userId="S::krobb@sd67.bc.ca::20280bf1-a5b9-40cd-886d-9b4e3c67fd6b" providerId="AD" clId="Web-{57998F67-F898-6A29-3142-7DFC39859CE7}" dt="2022-11-20T19:04:18.583" v="18"/>
          <ac:spMkLst>
            <pc:docMk/>
            <pc:sldMk cId="578210982" sldId="264"/>
            <ac:spMk id="9223" creationId="{F3060C83-F051-4F0E-ABAD-AA0DFC48B218}"/>
          </ac:spMkLst>
        </pc:spChg>
        <pc:spChg chg="add del">
          <ac:chgData name="Robb, Kimberly" userId="S::krobb@sd67.bc.ca::20280bf1-a5b9-40cd-886d-9b4e3c67fd6b" providerId="AD" clId="Web-{57998F67-F898-6A29-3142-7DFC39859CE7}" dt="2022-11-20T19:04:18.583" v="18"/>
          <ac:spMkLst>
            <pc:docMk/>
            <pc:sldMk cId="578210982" sldId="264"/>
            <ac:spMk id="9225" creationId="{83C98ABE-055B-441F-B07E-44F97F083C39}"/>
          </ac:spMkLst>
        </pc:spChg>
        <pc:spChg chg="add del">
          <ac:chgData name="Robb, Kimberly" userId="S::krobb@sd67.bc.ca::20280bf1-a5b9-40cd-886d-9b4e3c67fd6b" providerId="AD" clId="Web-{57998F67-F898-6A29-3142-7DFC39859CE7}" dt="2022-11-20T19:04:18.583" v="18"/>
          <ac:spMkLst>
            <pc:docMk/>
            <pc:sldMk cId="578210982" sldId="264"/>
            <ac:spMk id="9227" creationId="{29FDB030-9B49-4CED-8CCD-4D99382388AC}"/>
          </ac:spMkLst>
        </pc:spChg>
        <pc:spChg chg="add del">
          <ac:chgData name="Robb, Kimberly" userId="S::krobb@sd67.bc.ca::20280bf1-a5b9-40cd-886d-9b4e3c67fd6b" providerId="AD" clId="Web-{57998F67-F898-6A29-3142-7DFC39859CE7}" dt="2022-11-20T19:04:18.583" v="18"/>
          <ac:spMkLst>
            <pc:docMk/>
            <pc:sldMk cId="578210982" sldId="264"/>
            <ac:spMk id="9229" creationId="{3783CA14-24A1-485C-8B30-D6A5D87987AD}"/>
          </ac:spMkLst>
        </pc:spChg>
        <pc:spChg chg="add del">
          <ac:chgData name="Robb, Kimberly" userId="S::krobb@sd67.bc.ca::20280bf1-a5b9-40cd-886d-9b4e3c67fd6b" providerId="AD" clId="Web-{57998F67-F898-6A29-3142-7DFC39859CE7}" dt="2022-11-20T19:04:18.583" v="18"/>
          <ac:spMkLst>
            <pc:docMk/>
            <pc:sldMk cId="578210982" sldId="264"/>
            <ac:spMk id="9231" creationId="{9A97C86A-04D6-40F7-AE84-31AB43E6A846}"/>
          </ac:spMkLst>
        </pc:spChg>
        <pc:spChg chg="add del">
          <ac:chgData name="Robb, Kimberly" userId="S::krobb@sd67.bc.ca::20280bf1-a5b9-40cd-886d-9b4e3c67fd6b" providerId="AD" clId="Web-{57998F67-F898-6A29-3142-7DFC39859CE7}" dt="2022-11-20T19:04:18.583" v="18"/>
          <ac:spMkLst>
            <pc:docMk/>
            <pc:sldMk cId="578210982" sldId="264"/>
            <ac:spMk id="9233" creationId="{FF9F2414-84E8-453E-B1F3-389FDE8192D9}"/>
          </ac:spMkLst>
        </pc:spChg>
        <pc:spChg chg="add del">
          <ac:chgData name="Robb, Kimberly" userId="S::krobb@sd67.bc.ca::20280bf1-a5b9-40cd-886d-9b4e3c67fd6b" providerId="AD" clId="Web-{57998F67-F898-6A29-3142-7DFC39859CE7}" dt="2022-11-20T19:04:18.583" v="18"/>
          <ac:spMkLst>
            <pc:docMk/>
            <pc:sldMk cId="578210982" sldId="264"/>
            <ac:spMk id="9235" creationId="{3ECA69A1-7536-43AC-85EF-C7106179F5ED}"/>
          </ac:spMkLst>
        </pc:spChg>
        <pc:spChg chg="add">
          <ac:chgData name="Robb, Kimberly" userId="S::krobb@sd67.bc.ca::20280bf1-a5b9-40cd-886d-9b4e3c67fd6b" providerId="AD" clId="Web-{57998F67-F898-6A29-3142-7DFC39859CE7}" dt="2022-11-20T19:04:18.583" v="19"/>
          <ac:spMkLst>
            <pc:docMk/>
            <pc:sldMk cId="578210982" sldId="264"/>
            <ac:spMk id="9237" creationId="{B670DBD5-770C-4383-9F54-5B86E86BD5BB}"/>
          </ac:spMkLst>
        </pc:spChg>
        <pc:picChg chg="add mod">
          <ac:chgData name="Robb, Kimberly" userId="S::krobb@sd67.bc.ca::20280bf1-a5b9-40cd-886d-9b4e3c67fd6b" providerId="AD" clId="Web-{57998F67-F898-6A29-3142-7DFC39859CE7}" dt="2022-11-20T19:04:39.068" v="24" actId="14100"/>
          <ac:picMkLst>
            <pc:docMk/>
            <pc:sldMk cId="578210982" sldId="264"/>
            <ac:picMk id="2" creationId="{FBB844DC-D2FF-9FB3-DA1D-146FAD80C8D0}"/>
          </ac:picMkLst>
        </pc:picChg>
        <pc:picChg chg="mod">
          <ac:chgData name="Robb, Kimberly" userId="S::krobb@sd67.bc.ca::20280bf1-a5b9-40cd-886d-9b4e3c67fd6b" providerId="AD" clId="Web-{57998F67-F898-6A29-3142-7DFC39859CE7}" dt="2022-11-20T19:04:34.271" v="23" actId="1076"/>
          <ac:picMkLst>
            <pc:docMk/>
            <pc:sldMk cId="578210982" sldId="264"/>
            <ac:picMk id="9218" creationId="{0F6405B2-874A-D343-FCF4-B4735AFDE19C}"/>
          </ac:picMkLst>
        </pc:picChg>
      </pc:sldChg>
      <pc:sldChg chg="addSp modSp">
        <pc:chgData name="Robb, Kimberly" userId="S::krobb@sd67.bc.ca::20280bf1-a5b9-40cd-886d-9b4e3c67fd6b" providerId="AD" clId="Web-{57998F67-F898-6A29-3142-7DFC39859CE7}" dt="2022-11-20T19:04:51.740" v="28" actId="14100"/>
        <pc:sldMkLst>
          <pc:docMk/>
          <pc:sldMk cId="2198431232" sldId="268"/>
        </pc:sldMkLst>
        <pc:picChg chg="mod">
          <ac:chgData name="Robb, Kimberly" userId="S::krobb@sd67.bc.ca::20280bf1-a5b9-40cd-886d-9b4e3c67fd6b" providerId="AD" clId="Web-{57998F67-F898-6A29-3142-7DFC39859CE7}" dt="2022-11-20T19:04:45.005" v="25" actId="1076"/>
          <ac:picMkLst>
            <pc:docMk/>
            <pc:sldMk cId="2198431232" sldId="268"/>
            <ac:picMk id="2" creationId="{53761834-9E99-1BB5-5374-80D1E2B9BDE0}"/>
          </ac:picMkLst>
        </pc:picChg>
        <pc:picChg chg="add mod">
          <ac:chgData name="Robb, Kimberly" userId="S::krobb@sd67.bc.ca::20280bf1-a5b9-40cd-886d-9b4e3c67fd6b" providerId="AD" clId="Web-{57998F67-F898-6A29-3142-7DFC39859CE7}" dt="2022-11-20T19:04:51.740" v="28" actId="14100"/>
          <ac:picMkLst>
            <pc:docMk/>
            <pc:sldMk cId="2198431232" sldId="268"/>
            <ac:picMk id="3" creationId="{4509086F-C6B6-FD1D-E7E2-3B9C91680FA6}"/>
          </ac:picMkLst>
        </pc:picChg>
      </pc:sldChg>
    </pc:docChg>
  </pc:docChgLst>
  <pc:docChgLst>
    <pc:chgData name="Robb, Kimberly" userId="20280bf1-a5b9-40cd-886d-9b4e3c67fd6b" providerId="ADAL" clId="{F0D26721-83A2-4BA1-ABB9-6612578917F4}"/>
    <pc:docChg chg="custSel modSld">
      <pc:chgData name="Robb, Kimberly" userId="20280bf1-a5b9-40cd-886d-9b4e3c67fd6b" providerId="ADAL" clId="{F0D26721-83A2-4BA1-ABB9-6612578917F4}" dt="2022-11-20T19:09:39.283" v="39" actId="20577"/>
      <pc:docMkLst>
        <pc:docMk/>
      </pc:docMkLst>
      <pc:sldChg chg="addSp modSp mod">
        <pc:chgData name="Robb, Kimberly" userId="20280bf1-a5b9-40cd-886d-9b4e3c67fd6b" providerId="ADAL" clId="{F0D26721-83A2-4BA1-ABB9-6612578917F4}" dt="2022-11-20T19:09:39.283" v="39" actId="20577"/>
        <pc:sldMkLst>
          <pc:docMk/>
          <pc:sldMk cId="2536014664" sldId="260"/>
        </pc:sldMkLst>
        <pc:spChg chg="add mod">
          <ac:chgData name="Robb, Kimberly" userId="20280bf1-a5b9-40cd-886d-9b4e3c67fd6b" providerId="ADAL" clId="{F0D26721-83A2-4BA1-ABB9-6612578917F4}" dt="2022-11-20T19:09:39.283" v="39" actId="20577"/>
          <ac:spMkLst>
            <pc:docMk/>
            <pc:sldMk cId="2536014664" sldId="260"/>
            <ac:spMk id="2" creationId="{7D0E3E75-6FFC-972B-1A2E-A6B18D645BA3}"/>
          </ac:spMkLst>
        </pc:spChg>
      </pc:sldChg>
      <pc:sldChg chg="addSp delSp modSp mod">
        <pc:chgData name="Robb, Kimberly" userId="20280bf1-a5b9-40cd-886d-9b4e3c67fd6b" providerId="ADAL" clId="{F0D26721-83A2-4BA1-ABB9-6612578917F4}" dt="2022-11-20T19:08:09.544" v="15" actId="1076"/>
        <pc:sldMkLst>
          <pc:docMk/>
          <pc:sldMk cId="2198431232" sldId="268"/>
        </pc:sldMkLst>
        <pc:spChg chg="add mod">
          <ac:chgData name="Robb, Kimberly" userId="20280bf1-a5b9-40cd-886d-9b4e3c67fd6b" providerId="ADAL" clId="{F0D26721-83A2-4BA1-ABB9-6612578917F4}" dt="2022-11-20T19:08:09.544" v="15" actId="1076"/>
          <ac:spMkLst>
            <pc:docMk/>
            <pc:sldMk cId="2198431232" sldId="268"/>
            <ac:spMk id="4" creationId="{A00D878F-B7D8-3642-1B76-2D6B1C5635D6}"/>
          </ac:spMkLst>
        </pc:spChg>
        <pc:picChg chg="mod modCrop">
          <ac:chgData name="Robb, Kimberly" userId="20280bf1-a5b9-40cd-886d-9b4e3c67fd6b" providerId="ADAL" clId="{F0D26721-83A2-4BA1-ABB9-6612578917F4}" dt="2022-11-20T19:08:04.102" v="14" actId="1076"/>
          <ac:picMkLst>
            <pc:docMk/>
            <pc:sldMk cId="2198431232" sldId="268"/>
            <ac:picMk id="2" creationId="{53761834-9E99-1BB5-5374-80D1E2B9BDE0}"/>
          </ac:picMkLst>
        </pc:picChg>
        <pc:picChg chg="del">
          <ac:chgData name="Robb, Kimberly" userId="20280bf1-a5b9-40cd-886d-9b4e3c67fd6b" providerId="ADAL" clId="{F0D26721-83A2-4BA1-ABB9-6612578917F4}" dt="2022-11-20T19:07:47.560" v="10" actId="478"/>
          <ac:picMkLst>
            <pc:docMk/>
            <pc:sldMk cId="2198431232" sldId="268"/>
            <ac:picMk id="3" creationId="{4509086F-C6B6-FD1D-E7E2-3B9C91680FA6}"/>
          </ac:picMkLst>
        </pc:picChg>
      </pc:sldChg>
      <pc:sldChg chg="addSp delSp modSp mod">
        <pc:chgData name="Robb, Kimberly" userId="20280bf1-a5b9-40cd-886d-9b4e3c67fd6b" providerId="ADAL" clId="{F0D26721-83A2-4BA1-ABB9-6612578917F4}" dt="2022-11-20T19:09:29.255" v="37" actId="1076"/>
        <pc:sldMkLst>
          <pc:docMk/>
          <pc:sldMk cId="3501656744" sldId="269"/>
        </pc:sldMkLst>
        <pc:spChg chg="add mod">
          <ac:chgData name="Robb, Kimberly" userId="20280bf1-a5b9-40cd-886d-9b4e3c67fd6b" providerId="ADAL" clId="{F0D26721-83A2-4BA1-ABB9-6612578917F4}" dt="2022-11-20T19:09:11.597" v="33" actId="20577"/>
          <ac:spMkLst>
            <pc:docMk/>
            <pc:sldMk cId="3501656744" sldId="269"/>
            <ac:spMk id="3" creationId="{EF3F1041-C682-651A-4618-C738ED936C53}"/>
          </ac:spMkLst>
        </pc:spChg>
        <pc:spChg chg="add del mod">
          <ac:chgData name="Robb, Kimberly" userId="20280bf1-a5b9-40cd-886d-9b4e3c67fd6b" providerId="ADAL" clId="{F0D26721-83A2-4BA1-ABB9-6612578917F4}" dt="2022-11-20T19:09:07.186" v="31" actId="478"/>
          <ac:spMkLst>
            <pc:docMk/>
            <pc:sldMk cId="3501656744" sldId="269"/>
            <ac:spMk id="4" creationId="{75E4AFB3-4006-352D-2BD7-6A5093750F6C}"/>
          </ac:spMkLst>
        </pc:spChg>
        <pc:spChg chg="add mod">
          <ac:chgData name="Robb, Kimberly" userId="20280bf1-a5b9-40cd-886d-9b4e3c67fd6b" providerId="ADAL" clId="{F0D26721-83A2-4BA1-ABB9-6612578917F4}" dt="2022-11-20T19:09:29.255" v="37" actId="1076"/>
          <ac:spMkLst>
            <pc:docMk/>
            <pc:sldMk cId="3501656744" sldId="269"/>
            <ac:spMk id="5" creationId="{4EA5C53B-1741-CCB7-5E67-52366E396AA7}"/>
          </ac:spMkLst>
        </pc:spChg>
        <pc:picChg chg="mod modCrop">
          <ac:chgData name="Robb, Kimberly" userId="20280bf1-a5b9-40cd-886d-9b4e3c67fd6b" providerId="ADAL" clId="{F0D26721-83A2-4BA1-ABB9-6612578917F4}" dt="2022-11-20T19:08:34.111" v="20" actId="1076"/>
          <ac:picMkLst>
            <pc:docMk/>
            <pc:sldMk cId="3501656744" sldId="269"/>
            <ac:picMk id="2" creationId="{57859030-CD56-095F-851F-D6499562057C}"/>
          </ac:picMkLst>
        </pc:picChg>
      </pc:sldChg>
    </pc:docChg>
  </pc:docChgLst>
  <pc:docChgLst>
    <pc:chgData name="Robb, Kimberly" userId="20280bf1-a5b9-40cd-886d-9b4e3c67fd6b" providerId="ADAL" clId="{158282EA-8EDB-4ECA-8F3E-1F9B5B3D9B68}"/>
    <pc:docChg chg="custSel addSld modSld">
      <pc:chgData name="Robb, Kimberly" userId="20280bf1-a5b9-40cd-886d-9b4e3c67fd6b" providerId="ADAL" clId="{158282EA-8EDB-4ECA-8F3E-1F9B5B3D9B68}" dt="2023-10-04T19:10:51.042" v="34" actId="1076"/>
      <pc:docMkLst>
        <pc:docMk/>
      </pc:docMkLst>
      <pc:sldChg chg="addSp delSp modSp">
        <pc:chgData name="Robb, Kimberly" userId="20280bf1-a5b9-40cd-886d-9b4e3c67fd6b" providerId="ADAL" clId="{158282EA-8EDB-4ECA-8F3E-1F9B5B3D9B68}" dt="2023-10-04T19:06:52.752" v="1"/>
        <pc:sldMkLst>
          <pc:docMk/>
          <pc:sldMk cId="2536014664" sldId="260"/>
        </pc:sldMkLst>
        <pc:picChg chg="add del mod">
          <ac:chgData name="Robb, Kimberly" userId="20280bf1-a5b9-40cd-886d-9b4e3c67fd6b" providerId="ADAL" clId="{158282EA-8EDB-4ECA-8F3E-1F9B5B3D9B68}" dt="2023-10-04T19:06:52.752" v="1"/>
          <ac:picMkLst>
            <pc:docMk/>
            <pc:sldMk cId="2536014664" sldId="260"/>
            <ac:picMk id="3" creationId="{0C5799A7-E055-EB92-44C0-48B65A96E978}"/>
          </ac:picMkLst>
        </pc:picChg>
      </pc:sldChg>
      <pc:sldChg chg="addSp delSp modSp add mod">
        <pc:chgData name="Robb, Kimberly" userId="20280bf1-a5b9-40cd-886d-9b4e3c67fd6b" providerId="ADAL" clId="{158282EA-8EDB-4ECA-8F3E-1F9B5B3D9B68}" dt="2023-10-04T19:10:51.042" v="34" actId="1076"/>
        <pc:sldMkLst>
          <pc:docMk/>
          <pc:sldMk cId="3189866485" sldId="276"/>
        </pc:sldMkLst>
        <pc:grpChg chg="mod">
          <ac:chgData name="Robb, Kimberly" userId="20280bf1-a5b9-40cd-886d-9b4e3c67fd6b" providerId="ADAL" clId="{158282EA-8EDB-4ECA-8F3E-1F9B5B3D9B68}" dt="2023-10-04T19:09:51.889" v="25" actId="1076"/>
          <ac:grpSpMkLst>
            <pc:docMk/>
            <pc:sldMk cId="3189866485" sldId="276"/>
            <ac:grpSpMk id="16" creationId="{4F521D25-A947-F069-D966-AB7E5671EAF9}"/>
          </ac:grpSpMkLst>
        </pc:grpChg>
        <pc:picChg chg="del">
          <ac:chgData name="Robb, Kimberly" userId="20280bf1-a5b9-40cd-886d-9b4e3c67fd6b" providerId="ADAL" clId="{158282EA-8EDB-4ECA-8F3E-1F9B5B3D9B68}" dt="2023-10-04T19:07:35.714" v="3" actId="478"/>
          <ac:picMkLst>
            <pc:docMk/>
            <pc:sldMk cId="3189866485" sldId="276"/>
            <ac:picMk id="3" creationId="{482BDEDC-E5EB-B7D4-5591-17125FDDBAEA}"/>
          </ac:picMkLst>
        </pc:picChg>
        <pc:picChg chg="add mod">
          <ac:chgData name="Robb, Kimberly" userId="20280bf1-a5b9-40cd-886d-9b4e3c67fd6b" providerId="ADAL" clId="{158282EA-8EDB-4ECA-8F3E-1F9B5B3D9B68}" dt="2023-10-04T19:09:53.399" v="26" actId="1076"/>
          <ac:picMkLst>
            <pc:docMk/>
            <pc:sldMk cId="3189866485" sldId="276"/>
            <ac:picMk id="10" creationId="{38ACFC8B-144F-6AA6-34FA-CCAF0F326710}"/>
          </ac:picMkLst>
        </pc:picChg>
        <pc:picChg chg="del">
          <ac:chgData name="Robb, Kimberly" userId="20280bf1-a5b9-40cd-886d-9b4e3c67fd6b" providerId="ADAL" clId="{158282EA-8EDB-4ECA-8F3E-1F9B5B3D9B68}" dt="2023-10-04T19:07:36.471" v="4" actId="478"/>
          <ac:picMkLst>
            <pc:docMk/>
            <pc:sldMk cId="3189866485" sldId="276"/>
            <ac:picMk id="14" creationId="{70010D41-C13C-7167-2DF3-2823C0EBF70F}"/>
          </ac:picMkLst>
        </pc:picChg>
        <pc:picChg chg="add mod modCrop">
          <ac:chgData name="Robb, Kimberly" userId="20280bf1-a5b9-40cd-886d-9b4e3c67fd6b" providerId="ADAL" clId="{158282EA-8EDB-4ECA-8F3E-1F9B5B3D9B68}" dt="2023-10-04T19:09:55.520" v="27" actId="1076"/>
          <ac:picMkLst>
            <pc:docMk/>
            <pc:sldMk cId="3189866485" sldId="276"/>
            <ac:picMk id="15" creationId="{7B32E914-74FE-006A-9D62-66A05B0C0C05}"/>
          </ac:picMkLst>
        </pc:picChg>
        <pc:picChg chg="del">
          <ac:chgData name="Robb, Kimberly" userId="20280bf1-a5b9-40cd-886d-9b4e3c67fd6b" providerId="ADAL" clId="{158282EA-8EDB-4ECA-8F3E-1F9B5B3D9B68}" dt="2023-10-04T19:07:37.186" v="5" actId="478"/>
          <ac:picMkLst>
            <pc:docMk/>
            <pc:sldMk cId="3189866485" sldId="276"/>
            <ac:picMk id="17" creationId="{3E3A59D9-65FE-8B53-4503-31051D217DCB}"/>
          </ac:picMkLst>
        </pc:picChg>
        <pc:picChg chg="add mod">
          <ac:chgData name="Robb, Kimberly" userId="20280bf1-a5b9-40cd-886d-9b4e3c67fd6b" providerId="ADAL" clId="{158282EA-8EDB-4ECA-8F3E-1F9B5B3D9B68}" dt="2023-10-04T19:10:00.563" v="29" actId="1076"/>
          <ac:picMkLst>
            <pc:docMk/>
            <pc:sldMk cId="3189866485" sldId="276"/>
            <ac:picMk id="19" creationId="{ABAA5135-BC6A-8C70-07A8-FE75EB69A2E7}"/>
          </ac:picMkLst>
        </pc:picChg>
        <pc:picChg chg="del">
          <ac:chgData name="Robb, Kimberly" userId="20280bf1-a5b9-40cd-886d-9b4e3c67fd6b" providerId="ADAL" clId="{158282EA-8EDB-4ECA-8F3E-1F9B5B3D9B68}" dt="2023-10-04T19:07:37.971" v="6" actId="478"/>
          <ac:picMkLst>
            <pc:docMk/>
            <pc:sldMk cId="3189866485" sldId="276"/>
            <ac:picMk id="20" creationId="{D81BE51F-92B5-B60F-5C10-64A26C182FCA}"/>
          </ac:picMkLst>
        </pc:picChg>
        <pc:picChg chg="add mod">
          <ac:chgData name="Robb, Kimberly" userId="20280bf1-a5b9-40cd-886d-9b4e3c67fd6b" providerId="ADAL" clId="{158282EA-8EDB-4ECA-8F3E-1F9B5B3D9B68}" dt="2023-10-04T19:10:51.042" v="34" actId="1076"/>
          <ac:picMkLst>
            <pc:docMk/>
            <pc:sldMk cId="3189866485" sldId="276"/>
            <ac:picMk id="22" creationId="{9C97D453-21B8-0D16-6064-B8CF5D3E5274}"/>
          </ac:picMkLst>
        </pc:picChg>
      </pc:sldChg>
    </pc:docChg>
  </pc:docChgLst>
  <pc:docChgLst>
    <pc:chgData name="Robb, Kimberly" userId="20280bf1-a5b9-40cd-886d-9b4e3c67fd6b" providerId="ADAL" clId="{7C785E81-9372-4999-848E-224CA3FE7423}"/>
    <pc:docChg chg="delSld">
      <pc:chgData name="Robb, Kimberly" userId="20280bf1-a5b9-40cd-886d-9b4e3c67fd6b" providerId="ADAL" clId="{7C785E81-9372-4999-848E-224CA3FE7423}" dt="2022-11-17T22:47:49.106" v="11" actId="47"/>
      <pc:docMkLst>
        <pc:docMk/>
      </pc:docMkLst>
      <pc:sldChg chg="del">
        <pc:chgData name="Robb, Kimberly" userId="20280bf1-a5b9-40cd-886d-9b4e3c67fd6b" providerId="ADAL" clId="{7C785E81-9372-4999-848E-224CA3FE7423}" dt="2022-11-17T22:47:31.241" v="0" actId="47"/>
        <pc:sldMkLst>
          <pc:docMk/>
          <pc:sldMk cId="109857222" sldId="256"/>
        </pc:sldMkLst>
      </pc:sldChg>
      <pc:sldChg chg="del">
        <pc:chgData name="Robb, Kimberly" userId="20280bf1-a5b9-40cd-886d-9b4e3c67fd6b" providerId="ADAL" clId="{7C785E81-9372-4999-848E-224CA3FE7423}" dt="2022-11-17T22:47:35.365" v="3" actId="47"/>
        <pc:sldMkLst>
          <pc:docMk/>
          <pc:sldMk cId="3572809540" sldId="257"/>
        </pc:sldMkLst>
      </pc:sldChg>
      <pc:sldChg chg="del">
        <pc:chgData name="Robb, Kimberly" userId="20280bf1-a5b9-40cd-886d-9b4e3c67fd6b" providerId="ADAL" clId="{7C785E81-9372-4999-848E-224CA3FE7423}" dt="2022-11-17T22:47:32.220" v="1" actId="47"/>
        <pc:sldMkLst>
          <pc:docMk/>
          <pc:sldMk cId="4096561347" sldId="258"/>
        </pc:sldMkLst>
      </pc:sldChg>
      <pc:sldChg chg="del">
        <pc:chgData name="Robb, Kimberly" userId="20280bf1-a5b9-40cd-886d-9b4e3c67fd6b" providerId="ADAL" clId="{7C785E81-9372-4999-848E-224CA3FE7423}" dt="2022-11-17T22:47:33.083" v="2" actId="47"/>
        <pc:sldMkLst>
          <pc:docMk/>
          <pc:sldMk cId="1535972031" sldId="259"/>
        </pc:sldMkLst>
      </pc:sldChg>
      <pc:sldChg chg="del">
        <pc:chgData name="Robb, Kimberly" userId="20280bf1-a5b9-40cd-886d-9b4e3c67fd6b" providerId="ADAL" clId="{7C785E81-9372-4999-848E-224CA3FE7423}" dt="2022-11-17T22:47:38.493" v="4" actId="47"/>
        <pc:sldMkLst>
          <pc:docMk/>
          <pc:sldMk cId="4008176650" sldId="261"/>
        </pc:sldMkLst>
      </pc:sldChg>
      <pc:sldChg chg="del">
        <pc:chgData name="Robb, Kimberly" userId="20280bf1-a5b9-40cd-886d-9b4e3c67fd6b" providerId="ADAL" clId="{7C785E81-9372-4999-848E-224CA3FE7423}" dt="2022-11-17T22:47:39.923" v="5" actId="47"/>
        <pc:sldMkLst>
          <pc:docMk/>
          <pc:sldMk cId="1497001717" sldId="262"/>
        </pc:sldMkLst>
      </pc:sldChg>
      <pc:sldChg chg="del">
        <pc:chgData name="Robb, Kimberly" userId="20280bf1-a5b9-40cd-886d-9b4e3c67fd6b" providerId="ADAL" clId="{7C785E81-9372-4999-848E-224CA3FE7423}" dt="2022-11-17T22:47:41.577" v="6" actId="47"/>
        <pc:sldMkLst>
          <pc:docMk/>
          <pc:sldMk cId="3250458713" sldId="263"/>
        </pc:sldMkLst>
      </pc:sldChg>
      <pc:sldChg chg="del">
        <pc:chgData name="Robb, Kimberly" userId="20280bf1-a5b9-40cd-886d-9b4e3c67fd6b" providerId="ADAL" clId="{7C785E81-9372-4999-848E-224CA3FE7423}" dt="2022-11-17T22:47:45.173" v="8" actId="47"/>
        <pc:sldMkLst>
          <pc:docMk/>
          <pc:sldMk cId="774652855" sldId="266"/>
        </pc:sldMkLst>
      </pc:sldChg>
      <pc:sldChg chg="del">
        <pc:chgData name="Robb, Kimberly" userId="20280bf1-a5b9-40cd-886d-9b4e3c67fd6b" providerId="ADAL" clId="{7C785E81-9372-4999-848E-224CA3FE7423}" dt="2022-11-17T22:47:46.718" v="9" actId="47"/>
        <pc:sldMkLst>
          <pc:docMk/>
          <pc:sldMk cId="403436251" sldId="267"/>
        </pc:sldMkLst>
      </pc:sldChg>
      <pc:sldChg chg="del">
        <pc:chgData name="Robb, Kimberly" userId="20280bf1-a5b9-40cd-886d-9b4e3c67fd6b" providerId="ADAL" clId="{7C785E81-9372-4999-848E-224CA3FE7423}" dt="2022-11-17T22:47:44.320" v="7" actId="47"/>
        <pc:sldMkLst>
          <pc:docMk/>
          <pc:sldMk cId="1396389401" sldId="269"/>
        </pc:sldMkLst>
      </pc:sldChg>
      <pc:sldChg chg="del">
        <pc:chgData name="Robb, Kimberly" userId="20280bf1-a5b9-40cd-886d-9b4e3c67fd6b" providerId="ADAL" clId="{7C785E81-9372-4999-848E-224CA3FE7423}" dt="2022-11-17T22:47:48.114" v="10" actId="47"/>
        <pc:sldMkLst>
          <pc:docMk/>
          <pc:sldMk cId="287750314" sldId="270"/>
        </pc:sldMkLst>
      </pc:sldChg>
      <pc:sldChg chg="del">
        <pc:chgData name="Robb, Kimberly" userId="20280bf1-a5b9-40cd-886d-9b4e3c67fd6b" providerId="ADAL" clId="{7C785E81-9372-4999-848E-224CA3FE7423}" dt="2022-11-17T22:47:49.106" v="11" actId="47"/>
        <pc:sldMkLst>
          <pc:docMk/>
          <pc:sldMk cId="634245674" sldId="2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42F20-7BE8-4424-BB4C-C16BD1B45918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A15888-ECB4-44D2-9E41-85336AD50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23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3130E-8497-4C7F-9C4A-35D19514A5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400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stockphoto.com/vector/black-line-illustration-of-nine-birds-gm150399694-15598464" TargetMode="External"/><Relationship Id="rId3" Type="http://schemas.openxmlformats.org/officeDocument/2006/relationships/image" Target="../media/image8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artoondealer.com/image/42197974/set-nine-birds.html" TargetMode="External"/><Relationship Id="rId5" Type="http://schemas.openxmlformats.org/officeDocument/2006/relationships/image" Target="../media/image9.jpg"/><Relationship Id="rId10" Type="http://schemas.openxmlformats.org/officeDocument/2006/relationships/hyperlink" Target="https://www.peakpx.com/21425/brown-bird-lot" TargetMode="External"/><Relationship Id="rId4" Type="http://schemas.openxmlformats.org/officeDocument/2006/relationships/hyperlink" Target="https://freedesignfile.com/473787-9-cartoon-birds-vector-material/" TargetMode="External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FE3635-40DA-F2CB-C88D-6D27EBF28B69}"/>
              </a:ext>
            </a:extLst>
          </p:cNvPr>
          <p:cNvSpPr txBox="1"/>
          <p:nvPr/>
        </p:nvSpPr>
        <p:spPr>
          <a:xfrm>
            <a:off x="0" y="129209"/>
            <a:ext cx="121919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Century Gothic" panose="020B0502020202020204" pitchFamily="34" charset="0"/>
              </a:rPr>
              <a:t>Same or Different?  </a:t>
            </a:r>
          </a:p>
          <a:p>
            <a:pPr algn="ctr"/>
            <a:r>
              <a:rPr lang="en-US">
                <a:latin typeface="Century Gothic" panose="020B0502020202020204" pitchFamily="34" charset="0"/>
              </a:rPr>
              <a:t>What do you notice is the same about these pictures?  What do you notice is different?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ED5B79D-F975-D6B1-518A-5AC20B8B43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75083"/>
              </p:ext>
            </p:extLst>
          </p:nvPr>
        </p:nvGraphicFramePr>
        <p:xfrm>
          <a:off x="1952171" y="1670319"/>
          <a:ext cx="8287656" cy="5058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3828">
                  <a:extLst>
                    <a:ext uri="{9D8B030D-6E8A-4147-A177-3AD203B41FA5}">
                      <a16:colId xmlns:a16="http://schemas.microsoft.com/office/drawing/2014/main" val="327776426"/>
                    </a:ext>
                  </a:extLst>
                </a:gridCol>
                <a:gridCol w="4143828">
                  <a:extLst>
                    <a:ext uri="{9D8B030D-6E8A-4147-A177-3AD203B41FA5}">
                      <a16:colId xmlns:a16="http://schemas.microsoft.com/office/drawing/2014/main" val="280742297"/>
                    </a:ext>
                  </a:extLst>
                </a:gridCol>
              </a:tblGrid>
              <a:tr h="25292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8926493"/>
                  </a:ext>
                </a:extLst>
              </a:tr>
              <a:tr h="25292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2054365"/>
                  </a:ext>
                </a:extLst>
              </a:tr>
            </a:tbl>
          </a:graphicData>
        </a:graphic>
      </p:graphicFrame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32CD5EB-B5DE-D1C8-06D2-DA7E971B9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299" y="1670319"/>
            <a:ext cx="1211533" cy="2286000"/>
          </a:xfrm>
          <a:prstGeom prst="rect">
            <a:avLst/>
          </a:prstGeom>
        </p:spPr>
      </p:pic>
      <p:pic>
        <p:nvPicPr>
          <p:cNvPr id="7" name="Picture 6" descr="A picture containing text, dinosaur&#10;&#10;Description automatically generated">
            <a:extLst>
              <a:ext uri="{FF2B5EF4-FFF2-40B4-BE49-F238E27FC236}">
                <a16:creationId xmlns:a16="http://schemas.microsoft.com/office/drawing/2014/main" id="{FD63F3E9-7B7B-FA7F-F1D8-626C76BDF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575" y="1670319"/>
            <a:ext cx="1453320" cy="22860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938B921-467F-B5EA-6727-27AB8E868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030" y="1597159"/>
            <a:ext cx="1914631" cy="186626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2EF15FE-9639-ED37-2249-029A44BA7A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11" y="2177143"/>
            <a:ext cx="1910316" cy="18662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96090B-604A-EDA6-D450-60A852B57D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994" y="4394826"/>
            <a:ext cx="4108064" cy="2184605"/>
          </a:xfrm>
          <a:prstGeom prst="rect">
            <a:avLst/>
          </a:prstGeom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B97C2162-730E-9FBC-451B-0FEAA7CE38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554" y="4683136"/>
            <a:ext cx="3991913" cy="160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21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umber talks">
            <a:extLst>
              <a:ext uri="{FF2B5EF4-FFF2-40B4-BE49-F238E27FC236}">
                <a16:creationId xmlns:a16="http://schemas.microsoft.com/office/drawing/2014/main" id="{FA0EF449-3EF2-3736-76BA-5B6CC0177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28" y="88348"/>
            <a:ext cx="7828388" cy="668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0E3E75-6FFC-972B-1A2E-A6B18D645BA3}"/>
              </a:ext>
            </a:extLst>
          </p:cNvPr>
          <p:cNvSpPr txBox="1"/>
          <p:nvPr/>
        </p:nvSpPr>
        <p:spPr>
          <a:xfrm>
            <a:off x="8164286" y="612844"/>
            <a:ext cx="37882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/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What do you notice?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</a:p>
          <a:p>
            <a:pPr rtl="0" fontAlgn="base"/>
            <a:endParaRPr lang="en-US" sz="3600" b="0" i="0" u="none" strike="noStrike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rtl="0" fontAlgn="base"/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What do you wonder?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</a:p>
          <a:p>
            <a:pPr rtl="0" fontAlgn="base"/>
            <a:endParaRPr lang="en-US" sz="3600" b="0" i="0" u="none" strike="noStrike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rtl="0" fontAlgn="base"/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How many?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</a:p>
          <a:p>
            <a:pPr rtl="0" fontAlgn="base"/>
            <a:endParaRPr lang="en-US" sz="3600" b="0" i="0" u="none" strike="noStrike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rtl="0" fontAlgn="base"/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How do </a:t>
            </a:r>
            <a:r>
              <a:rPr lang="en-US" sz="3600" b="0" i="0" u="none" strike="noStrike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you see 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it?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536014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CD853BA4-4A7B-5C55-3C4D-4A6984EFBC63}"/>
              </a:ext>
            </a:extLst>
          </p:cNvPr>
          <p:cNvSpPr txBox="1">
            <a:spLocks/>
          </p:cNvSpPr>
          <p:nvPr/>
        </p:nvSpPr>
        <p:spPr>
          <a:xfrm>
            <a:off x="13445263" y="6677507"/>
            <a:ext cx="1734534" cy="27842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1A47DF-58D2-A0E7-2043-81971C901728}"/>
              </a:ext>
            </a:extLst>
          </p:cNvPr>
          <p:cNvSpPr txBox="1"/>
          <p:nvPr/>
        </p:nvSpPr>
        <p:spPr>
          <a:xfrm>
            <a:off x="835839" y="-42404"/>
            <a:ext cx="10591307" cy="1432325"/>
          </a:xfr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Century Gothic" panose="020B0502020202020204" pitchFamily="34" charset="0"/>
                <a:ea typeface="+mj-ea"/>
                <a:cs typeface="+mj-cs"/>
              </a:rPr>
              <a:t>Which one of these pictures doesn't belong? 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Century Gothic" panose="020B0502020202020204" pitchFamily="34" charset="0"/>
                <a:ea typeface="+mj-ea"/>
                <a:cs typeface="+mj-cs"/>
              </a:rPr>
              <a:t>Why? 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EEBDAB-132F-E299-1449-E6CC92C54831}"/>
              </a:ext>
            </a:extLst>
          </p:cNvPr>
          <p:cNvCxnSpPr/>
          <p:nvPr/>
        </p:nvCxnSpPr>
        <p:spPr>
          <a:xfrm>
            <a:off x="6200343" y="1657188"/>
            <a:ext cx="0" cy="515952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521D25-A947-F069-D966-AB7E5671EAF9}"/>
              </a:ext>
            </a:extLst>
          </p:cNvPr>
          <p:cNvGrpSpPr/>
          <p:nvPr/>
        </p:nvGrpSpPr>
        <p:grpSpPr>
          <a:xfrm>
            <a:off x="400708" y="1511946"/>
            <a:ext cx="11461567" cy="3330718"/>
            <a:chOff x="398551" y="1657188"/>
            <a:chExt cx="11461567" cy="333071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80113C7-F763-5611-5789-4C2245856704}"/>
                </a:ext>
              </a:extLst>
            </p:cNvPr>
            <p:cNvSpPr/>
            <p:nvPr/>
          </p:nvSpPr>
          <p:spPr>
            <a:xfrm>
              <a:off x="398551" y="1662386"/>
              <a:ext cx="579361" cy="55336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KG Primary Penmanship 2" panose="02000506000000020003" pitchFamily="2" charset="0"/>
                </a:rPr>
                <a:t>1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107DFE8-41D7-88AC-E300-0A5BE0F90CF8}"/>
                </a:ext>
              </a:extLst>
            </p:cNvPr>
            <p:cNvSpPr/>
            <p:nvPr/>
          </p:nvSpPr>
          <p:spPr>
            <a:xfrm>
              <a:off x="6293505" y="1657188"/>
              <a:ext cx="579361" cy="553362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KG Primary Penmanship 2" panose="02000506000000020003" pitchFamily="2" charset="0"/>
                </a:rPr>
                <a:t>2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550708A-555C-E37A-C7AC-12A40CA63FF6}"/>
                </a:ext>
              </a:extLst>
            </p:cNvPr>
            <p:cNvSpPr/>
            <p:nvPr/>
          </p:nvSpPr>
          <p:spPr>
            <a:xfrm>
              <a:off x="398551" y="4434544"/>
              <a:ext cx="579361" cy="55336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KG Primary Penmanship 2" panose="02000506000000020003" pitchFamily="2" charset="0"/>
                </a:rPr>
                <a:t>3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24BF4D3-052D-2916-F1B3-838A54CBD5F3}"/>
                </a:ext>
              </a:extLst>
            </p:cNvPr>
            <p:cNvSpPr/>
            <p:nvPr/>
          </p:nvSpPr>
          <p:spPr>
            <a:xfrm>
              <a:off x="6310899" y="4434544"/>
              <a:ext cx="579361" cy="55336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KG Primary Penmanship 2" panose="02000506000000020003" pitchFamily="2" charset="0"/>
                </a:rPr>
                <a:t>4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35AB1E4-C54C-A42E-E74D-F9E7CE5781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8551" y="4225612"/>
              <a:ext cx="11461567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" name="Picture 9" descr="A group of birds on a white background">
            <a:extLst>
              <a:ext uri="{FF2B5EF4-FFF2-40B4-BE49-F238E27FC236}">
                <a16:creationId xmlns:a16="http://schemas.microsoft.com/office/drawing/2014/main" id="{38ACFC8B-144F-6AA6-34FA-CCAF0F326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113865" y="988031"/>
            <a:ext cx="3048000" cy="2883408"/>
          </a:xfrm>
          <a:prstGeom prst="rect">
            <a:avLst/>
          </a:prstGeom>
        </p:spPr>
      </p:pic>
      <p:pic>
        <p:nvPicPr>
          <p:cNvPr id="15" name="Picture 14" descr="A group of birds on a branch">
            <a:extLst>
              <a:ext uri="{FF2B5EF4-FFF2-40B4-BE49-F238E27FC236}">
                <a16:creationId xmlns:a16="http://schemas.microsoft.com/office/drawing/2014/main" id="{7B32E914-74FE-006A-9D62-66A05B0C0C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b="5853"/>
          <a:stretch/>
        </p:blipFill>
        <p:spPr>
          <a:xfrm>
            <a:off x="7869819" y="1123568"/>
            <a:ext cx="2851575" cy="2835687"/>
          </a:xfrm>
          <a:prstGeom prst="rect">
            <a:avLst/>
          </a:prstGeom>
        </p:spPr>
      </p:pic>
      <p:pic>
        <p:nvPicPr>
          <p:cNvPr id="19" name="Picture 18" descr="A group of birds on a white background&#10;&#10;Description automatically generated">
            <a:extLst>
              <a:ext uri="{FF2B5EF4-FFF2-40B4-BE49-F238E27FC236}">
                <a16:creationId xmlns:a16="http://schemas.microsoft.com/office/drawing/2014/main" id="{ABAA5135-BC6A-8C70-07A8-FE75EB69A2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531722" y="4226947"/>
            <a:ext cx="1999146" cy="2543873"/>
          </a:xfrm>
          <a:prstGeom prst="rect">
            <a:avLst/>
          </a:prstGeom>
        </p:spPr>
      </p:pic>
      <p:pic>
        <p:nvPicPr>
          <p:cNvPr id="22" name="Picture 21" descr="A group of birds flying in the sky&#10;&#10;Description automatically generated">
            <a:extLst>
              <a:ext uri="{FF2B5EF4-FFF2-40B4-BE49-F238E27FC236}">
                <a16:creationId xmlns:a16="http://schemas.microsoft.com/office/drawing/2014/main" id="{9C97D453-21B8-0D16-6064-B8CF5D3E52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7148877" y="4702157"/>
            <a:ext cx="4293457" cy="194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66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7" name="Freeform: Shape 9222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218" name="Picture 2" descr="number talks">
            <a:extLst>
              <a:ext uri="{FF2B5EF4-FFF2-40B4-BE49-F238E27FC236}">
                <a16:creationId xmlns:a16="http://schemas.microsoft.com/office/drawing/2014/main" id="{0F6405B2-874A-D343-FCF4-B4735AFDE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9" r="-1" b="4916"/>
          <a:stretch/>
        </p:blipFill>
        <p:spPr bwMode="auto">
          <a:xfrm>
            <a:off x="3439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BB844DC-D2FF-9FB3-DA1D-146FAD80C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664" y="131"/>
            <a:ext cx="4868778" cy="685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10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0E3E75-6FFC-972B-1A2E-A6B18D645BA3}"/>
              </a:ext>
            </a:extLst>
          </p:cNvPr>
          <p:cNvSpPr txBox="1"/>
          <p:nvPr/>
        </p:nvSpPr>
        <p:spPr>
          <a:xfrm>
            <a:off x="8164286" y="612844"/>
            <a:ext cx="37882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/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What do you notice?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</a:p>
          <a:p>
            <a:pPr rtl="0" fontAlgn="base"/>
            <a:endParaRPr lang="en-US" sz="3600" b="0" i="0" u="none" strike="noStrike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rtl="0" fontAlgn="base"/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What do you wonder?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</a:p>
          <a:p>
            <a:pPr rtl="0" fontAlgn="base"/>
            <a:endParaRPr lang="en-US" sz="3600" b="0" i="0" u="none" strike="noStrike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rtl="0" fontAlgn="base"/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How many?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</a:p>
          <a:p>
            <a:pPr rtl="0" fontAlgn="base"/>
            <a:endParaRPr lang="en-US" sz="3600" b="0" i="0" u="none" strike="noStrike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rtl="0" fontAlgn="base"/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How do </a:t>
            </a:r>
            <a:r>
              <a:rPr lang="en-US" sz="3600" b="0" i="0" u="none" strike="noStrike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you see 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it?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</a:p>
        </p:txBody>
      </p:sp>
      <p:pic>
        <p:nvPicPr>
          <p:cNvPr id="3" name="Picture 3" descr="A picture containing indoor, egg&#10;&#10;Description automatically generated">
            <a:extLst>
              <a:ext uri="{FF2B5EF4-FFF2-40B4-BE49-F238E27FC236}">
                <a16:creationId xmlns:a16="http://schemas.microsoft.com/office/drawing/2014/main" id="{64BF17BE-5BAD-F144-6DA1-BF372C4EE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788" b="893"/>
          <a:stretch/>
        </p:blipFill>
        <p:spPr>
          <a:xfrm>
            <a:off x="318655" y="523875"/>
            <a:ext cx="7453748" cy="582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44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3761834-9E99-1BB5-5374-80D1E2B9BD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2" r="13414"/>
          <a:stretch/>
        </p:blipFill>
        <p:spPr>
          <a:xfrm>
            <a:off x="87085" y="44229"/>
            <a:ext cx="8382001" cy="67695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0D878F-B7D8-3642-1B76-2D6B1C5635D6}"/>
              </a:ext>
            </a:extLst>
          </p:cNvPr>
          <p:cNvSpPr txBox="1"/>
          <p:nvPr/>
        </p:nvSpPr>
        <p:spPr>
          <a:xfrm>
            <a:off x="8610600" y="612844"/>
            <a:ext cx="37882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/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What do you notice?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</a:p>
          <a:p>
            <a:pPr rtl="0" fontAlgn="base"/>
            <a:endParaRPr lang="en-US" sz="3600" b="0" i="0" u="none" strike="noStrike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rtl="0" fontAlgn="base"/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What do you wonder?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</a:p>
          <a:p>
            <a:pPr rtl="0" fontAlgn="base"/>
            <a:endParaRPr lang="en-US" sz="3600" b="0" i="0" u="none" strike="noStrike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rtl="0" fontAlgn="base"/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How many?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</a:p>
          <a:p>
            <a:pPr rtl="0" fontAlgn="base"/>
            <a:endParaRPr lang="en-US" sz="3600" b="0" i="0" u="none" strike="noStrike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rtl="0" fontAlgn="base"/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How do you See it?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198431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7859030-CD56-095F-851F-D649956205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23" t="3288" r="5370" b="62844"/>
          <a:stretch/>
        </p:blipFill>
        <p:spPr>
          <a:xfrm>
            <a:off x="174171" y="2754085"/>
            <a:ext cx="9808029" cy="3886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3F1041-C682-651A-4618-C738ED936C53}"/>
              </a:ext>
            </a:extLst>
          </p:cNvPr>
          <p:cNvSpPr txBox="1"/>
          <p:nvPr/>
        </p:nvSpPr>
        <p:spPr>
          <a:xfrm>
            <a:off x="326571" y="283306"/>
            <a:ext cx="115388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/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What do you notice?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</a:p>
          <a:p>
            <a:pPr rtl="0" fontAlgn="base"/>
            <a:endParaRPr lang="en-US" sz="3600" b="0" i="0" u="none" strike="noStrike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rtl="0" fontAlgn="base"/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What do you wonder?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A5C53B-1741-CCB7-5E67-52366E396AA7}"/>
              </a:ext>
            </a:extLst>
          </p:cNvPr>
          <p:cNvSpPr txBox="1"/>
          <p:nvPr/>
        </p:nvSpPr>
        <p:spPr>
          <a:xfrm>
            <a:off x="6988629" y="283306"/>
            <a:ext cx="48767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/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How many?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</a:p>
          <a:p>
            <a:pPr rtl="0" fontAlgn="base"/>
            <a:endParaRPr lang="en-US" sz="3600" b="0" i="0" u="none" strike="noStrike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rtl="0" fontAlgn="base"/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How do you see it?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501656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6F48B5F6689449879F3333CDC49E94" ma:contentTypeVersion="16" ma:contentTypeDescription="Create a new document." ma:contentTypeScope="" ma:versionID="1795989e15ed02084c1708bed2b8de41">
  <xsd:schema xmlns:xsd="http://www.w3.org/2001/XMLSchema" xmlns:xs="http://www.w3.org/2001/XMLSchema" xmlns:p="http://schemas.microsoft.com/office/2006/metadata/properties" xmlns:ns2="bec6cf08-5940-4c08-b021-5b021d99106d" xmlns:ns3="abfc965f-754e-4b87-8318-6c71fea3ffb0" targetNamespace="http://schemas.microsoft.com/office/2006/metadata/properties" ma:root="true" ma:fieldsID="0c310d04dd67f053cf8fe6a5767f377a" ns2:_="" ns3:_="">
    <xsd:import namespace="bec6cf08-5940-4c08-b021-5b021d99106d"/>
    <xsd:import namespace="abfc965f-754e-4b87-8318-6c71fea3ff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c6cf08-5940-4c08-b021-5b021d9910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35b5c3dc-6ef1-48a5-bb73-399a7ed9e8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fc965f-754e-4b87-8318-6c71fea3ffb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dbc0bdca-f1fd-4063-a2a9-22ee6900db06}" ma:internalName="TaxCatchAll" ma:showField="CatchAllData" ma:web="abfc965f-754e-4b87-8318-6c71fea3ffb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ec6cf08-5940-4c08-b021-5b021d99106d">
      <Terms xmlns="http://schemas.microsoft.com/office/infopath/2007/PartnerControls"/>
    </lcf76f155ced4ddcb4097134ff3c332f>
    <TaxCatchAll xmlns="abfc965f-754e-4b87-8318-6c71fea3ffb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A04FBD-D051-43D6-ACD3-A2CDF2F29DE0}"/>
</file>

<file path=customXml/itemProps2.xml><?xml version="1.0" encoding="utf-8"?>
<ds:datastoreItem xmlns:ds="http://schemas.openxmlformats.org/officeDocument/2006/customXml" ds:itemID="{CA186FDA-0DB7-47A0-BC9F-141D7A1198D4}">
  <ds:schemaRefs>
    <ds:schemaRef ds:uri="http://schemas.microsoft.com/office/2006/metadata/properties"/>
    <ds:schemaRef ds:uri="http://schemas.microsoft.com/office/infopath/2007/PartnerControls"/>
    <ds:schemaRef ds:uri="bec6cf08-5940-4c08-b021-5b021d99106d"/>
    <ds:schemaRef ds:uri="abfc965f-754e-4b87-8318-6c71fea3ffb0"/>
  </ds:schemaRefs>
</ds:datastoreItem>
</file>

<file path=customXml/itemProps3.xml><?xml version="1.0" encoding="utf-8"?>
<ds:datastoreItem xmlns:ds="http://schemas.openxmlformats.org/officeDocument/2006/customXml" ds:itemID="{35CA48F7-55B1-4212-8DFE-DB08553907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</TotalTime>
  <Words>129</Words>
  <Application>Microsoft Office PowerPoint</Application>
  <PresentationFormat>Widescreen</PresentationFormat>
  <Paragraphs>36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Century Gothic</vt:lpstr>
      <vt:lpstr>KG Primary Penmanship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Robb, Kimberly</cp:lastModifiedBy>
  <cp:revision>37</cp:revision>
  <dcterms:created xsi:type="dcterms:W3CDTF">2022-11-17T19:41:25Z</dcterms:created>
  <dcterms:modified xsi:type="dcterms:W3CDTF">2023-10-04T19:10:59Z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0x010100076F48B5F6689449879F3333CDC49E94</vt:lpwstr>
  </property>
  <property fmtid="{D5CDD505-2E9C-101B-9397-08002B2CF9AE}" pid="3" name="MediaServiceImageTags">
    <vt:lpwstr/>
  </property>
</Properties>
</file>