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72" r:id="rId5"/>
    <p:sldId id="276" r:id="rId6"/>
    <p:sldId id="274" r:id="rId7"/>
    <p:sldId id="273" r:id="rId8"/>
    <p:sldId id="278" r:id="rId9"/>
    <p:sldId id="269" r:id="rId10"/>
    <p:sldId id="277" r:id="rId11"/>
    <p:sldId id="268" r:id="rId12"/>
    <p:sldId id="265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98EE7-CB6C-4B70-91B8-9138391D393C}" v="39" dt="2023-10-04T18:48:44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9" d="100"/>
          <a:sy n="59" d="100"/>
        </p:scale>
        <p:origin x="2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, Kimberly" userId="S::krobb@sd67.bc.ca::20280bf1-a5b9-40cd-886d-9b4e3c67fd6b" providerId="AD" clId="Web-{C8CDC2DA-2DE1-0BF9-A48B-7367559CCE58}"/>
    <pc:docChg chg="addSld modSld sldOrd">
      <pc:chgData name="Robb, Kimberly" userId="S::krobb@sd67.bc.ca::20280bf1-a5b9-40cd-886d-9b4e3c67fd6b" providerId="AD" clId="Web-{C8CDC2DA-2DE1-0BF9-A48B-7367559CCE58}" dt="2022-11-17T20:51:53.492" v="21" actId="1076"/>
      <pc:docMkLst>
        <pc:docMk/>
      </pc:docMkLst>
      <pc:sldChg chg="addSp delSp modSp">
        <pc:chgData name="Robb, Kimberly" userId="S::krobb@sd67.bc.ca::20280bf1-a5b9-40cd-886d-9b4e3c67fd6b" providerId="AD" clId="Web-{C8CDC2DA-2DE1-0BF9-A48B-7367559CCE58}" dt="2022-11-17T20:49:33.881" v="1"/>
        <pc:sldMkLst>
          <pc:docMk/>
          <pc:sldMk cId="1610921698" sldId="265"/>
        </pc:sldMkLst>
        <pc:picChg chg="add del mod">
          <ac:chgData name="Robb, Kimberly" userId="S::krobb@sd67.bc.ca::20280bf1-a5b9-40cd-886d-9b4e3c67fd6b" providerId="AD" clId="Web-{C8CDC2DA-2DE1-0BF9-A48B-7367559CCE58}" dt="2022-11-17T20:49:33.881" v="1"/>
          <ac:picMkLst>
            <pc:docMk/>
            <pc:sldMk cId="1610921698" sldId="265"/>
            <ac:picMk id="4" creationId="{F8A76337-FB00-0349-9FDD-F4891E976BF9}"/>
          </ac:picMkLst>
        </pc:picChg>
      </pc:sldChg>
      <pc:sldChg chg="addSp delSp modSp add ord replId">
        <pc:chgData name="Robb, Kimberly" userId="S::krobb@sd67.bc.ca::20280bf1-a5b9-40cd-886d-9b4e3c67fd6b" providerId="AD" clId="Web-{C8CDC2DA-2DE1-0BF9-A48B-7367559CCE58}" dt="2022-11-17T20:51:53.492" v="21" actId="1076"/>
        <pc:sldMkLst>
          <pc:docMk/>
          <pc:sldMk cId="3614560937" sldId="270"/>
        </pc:sldMkLst>
        <pc:picChg chg="add mod">
          <ac:chgData name="Robb, Kimberly" userId="S::krobb@sd67.bc.ca::20280bf1-a5b9-40cd-886d-9b4e3c67fd6b" providerId="AD" clId="Web-{C8CDC2DA-2DE1-0BF9-A48B-7367559CCE58}" dt="2022-11-17T20:49:50.928" v="8" actId="1076"/>
          <ac:picMkLst>
            <pc:docMk/>
            <pc:sldMk cId="3614560937" sldId="270"/>
            <ac:picMk id="4" creationId="{C595A464-91CF-69D5-512D-7059533BF756}"/>
          </ac:picMkLst>
        </pc:picChg>
        <pc:picChg chg="del">
          <ac:chgData name="Robb, Kimberly" userId="S::krobb@sd67.bc.ca::20280bf1-a5b9-40cd-886d-9b4e3c67fd6b" providerId="AD" clId="Web-{C8CDC2DA-2DE1-0BF9-A48B-7367559CCE58}" dt="2022-11-17T20:49:41.553" v="4"/>
          <ac:picMkLst>
            <pc:docMk/>
            <pc:sldMk cId="3614560937" sldId="270"/>
            <ac:picMk id="5" creationId="{C2CF73A4-E681-44ED-B333-BB4201653692}"/>
          </ac:picMkLst>
        </pc:picChg>
        <pc:picChg chg="add mod">
          <ac:chgData name="Robb, Kimberly" userId="S::krobb@sd67.bc.ca::20280bf1-a5b9-40cd-886d-9b4e3c67fd6b" providerId="AD" clId="Web-{C8CDC2DA-2DE1-0BF9-A48B-7367559CCE58}" dt="2022-11-17T20:50:35.788" v="13" actId="1076"/>
          <ac:picMkLst>
            <pc:docMk/>
            <pc:sldMk cId="3614560937" sldId="270"/>
            <ac:picMk id="6" creationId="{EB61B338-3722-495C-2129-7457B08A8E68}"/>
          </ac:picMkLst>
        </pc:picChg>
        <pc:picChg chg="add mod">
          <ac:chgData name="Robb, Kimberly" userId="S::krobb@sd67.bc.ca::20280bf1-a5b9-40cd-886d-9b4e3c67fd6b" providerId="AD" clId="Web-{C8CDC2DA-2DE1-0BF9-A48B-7367559CCE58}" dt="2022-11-17T20:51:13.007" v="17" actId="1076"/>
          <ac:picMkLst>
            <pc:docMk/>
            <pc:sldMk cId="3614560937" sldId="270"/>
            <ac:picMk id="7" creationId="{3F198C11-DD83-0578-A458-B583D21EE97D}"/>
          </ac:picMkLst>
        </pc:picChg>
        <pc:picChg chg="add mod">
          <ac:chgData name="Robb, Kimberly" userId="S::krobb@sd67.bc.ca::20280bf1-a5b9-40cd-886d-9b4e3c67fd6b" providerId="AD" clId="Web-{C8CDC2DA-2DE1-0BF9-A48B-7367559CCE58}" dt="2022-11-17T20:51:53.492" v="21" actId="1076"/>
          <ac:picMkLst>
            <pc:docMk/>
            <pc:sldMk cId="3614560937" sldId="270"/>
            <ac:picMk id="8" creationId="{83BD1596-8E16-BF07-3314-29473EF2D586}"/>
          </ac:picMkLst>
        </pc:picChg>
        <pc:picChg chg="del">
          <ac:chgData name="Robb, Kimberly" userId="S::krobb@sd67.bc.ca::20280bf1-a5b9-40cd-886d-9b4e3c67fd6b" providerId="AD" clId="Web-{C8CDC2DA-2DE1-0BF9-A48B-7367559CCE58}" dt="2022-11-17T20:49:52.272" v="9"/>
          <ac:picMkLst>
            <pc:docMk/>
            <pc:sldMk cId="3614560937" sldId="270"/>
            <ac:picMk id="10242" creationId="{AE82C301-7F5B-E452-8515-F3612F56F19C}"/>
          </ac:picMkLst>
        </pc:picChg>
        <pc:picChg chg="del">
          <ac:chgData name="Robb, Kimberly" userId="S::krobb@sd67.bc.ca::20280bf1-a5b9-40cd-886d-9b4e3c67fd6b" providerId="AD" clId="Web-{C8CDC2DA-2DE1-0BF9-A48B-7367559CCE58}" dt="2022-11-17T20:49:53.866" v="11"/>
          <ac:picMkLst>
            <pc:docMk/>
            <pc:sldMk cId="3614560937" sldId="270"/>
            <ac:picMk id="10244" creationId="{F9C2FB64-E45F-6255-1D04-53C1A4BB6B78}"/>
          </ac:picMkLst>
        </pc:picChg>
        <pc:picChg chg="del">
          <ac:chgData name="Robb, Kimberly" userId="S::krobb@sd67.bc.ca::20280bf1-a5b9-40cd-886d-9b4e3c67fd6b" providerId="AD" clId="Web-{C8CDC2DA-2DE1-0BF9-A48B-7367559CCE58}" dt="2022-11-17T20:49:53.241" v="10"/>
          <ac:picMkLst>
            <pc:docMk/>
            <pc:sldMk cId="3614560937" sldId="270"/>
            <ac:picMk id="10246" creationId="{B83F09C5-DFCA-35F2-E652-7599963DECC2}"/>
          </ac:picMkLst>
        </pc:picChg>
      </pc:sldChg>
    </pc:docChg>
  </pc:docChgLst>
  <pc:docChgLst>
    <pc:chgData name="Robb, Kimberly" userId="20280bf1-a5b9-40cd-886d-9b4e3c67fd6b" providerId="ADAL" clId="{47198EE7-CB6C-4B70-91B8-9138391D393C}"/>
    <pc:docChg chg="undo custSel addSld delSld modSld sldOrd">
      <pc:chgData name="Robb, Kimberly" userId="20280bf1-a5b9-40cd-886d-9b4e3c67fd6b" providerId="ADAL" clId="{47198EE7-CB6C-4B70-91B8-9138391D393C}" dt="2023-10-04T18:49:26.387" v="92" actId="1076"/>
      <pc:docMkLst>
        <pc:docMk/>
      </pc:docMkLst>
      <pc:sldChg chg="ord">
        <pc:chgData name="Robb, Kimberly" userId="20280bf1-a5b9-40cd-886d-9b4e3c67fd6b" providerId="ADAL" clId="{47198EE7-CB6C-4B70-91B8-9138391D393C}" dt="2023-09-26T19:58:16.207" v="47"/>
        <pc:sldMkLst>
          <pc:docMk/>
          <pc:sldMk cId="2841570963" sldId="269"/>
        </pc:sldMkLst>
      </pc:sldChg>
      <pc:sldChg chg="ord">
        <pc:chgData name="Robb, Kimberly" userId="20280bf1-a5b9-40cd-886d-9b4e3c67fd6b" providerId="ADAL" clId="{47198EE7-CB6C-4B70-91B8-9138391D393C}" dt="2023-09-26T19:52:11.880" v="3"/>
        <pc:sldMkLst>
          <pc:docMk/>
          <pc:sldMk cId="2557430226" sldId="273"/>
        </pc:sldMkLst>
      </pc:sldChg>
      <pc:sldChg chg="ord">
        <pc:chgData name="Robb, Kimberly" userId="20280bf1-a5b9-40cd-886d-9b4e3c67fd6b" providerId="ADAL" clId="{47198EE7-CB6C-4B70-91B8-9138391D393C}" dt="2023-09-26T19:52:08.186" v="1"/>
        <pc:sldMkLst>
          <pc:docMk/>
          <pc:sldMk cId="335235196" sldId="274"/>
        </pc:sldMkLst>
      </pc:sldChg>
      <pc:sldChg chg="addSp delSp modSp add del mod setBg setClrOvrMap">
        <pc:chgData name="Robb, Kimberly" userId="20280bf1-a5b9-40cd-886d-9b4e3c67fd6b" providerId="ADAL" clId="{47198EE7-CB6C-4B70-91B8-9138391D393C}" dt="2023-10-04T18:45:14.582" v="76" actId="2696"/>
        <pc:sldMkLst>
          <pc:docMk/>
          <pc:sldMk cId="2603742822" sldId="275"/>
        </pc:sldMkLst>
        <pc:spChg chg="ord">
          <ac:chgData name="Robb, Kimberly" userId="20280bf1-a5b9-40cd-886d-9b4e3c67fd6b" providerId="ADAL" clId="{47198EE7-CB6C-4B70-91B8-9138391D393C}" dt="2023-10-04T18:44:36.212" v="62" actId="26606"/>
          <ac:spMkLst>
            <pc:docMk/>
            <pc:sldMk cId="2603742822" sldId="275"/>
            <ac:spMk id="4" creationId="{CD853BA4-4A7B-5C55-3C4D-4A6984EFBC63}"/>
          </ac:spMkLst>
        </pc:spChg>
        <pc:spChg chg="mod">
          <ac:chgData name="Robb, Kimberly" userId="20280bf1-a5b9-40cd-886d-9b4e3c67fd6b" providerId="ADAL" clId="{47198EE7-CB6C-4B70-91B8-9138391D393C}" dt="2023-10-04T18:44:36.212" v="62" actId="26606"/>
          <ac:spMkLst>
            <pc:docMk/>
            <pc:sldMk cId="2603742822" sldId="275"/>
            <ac:spMk id="8" creationId="{4E1A47DF-58D2-A0E7-2043-81971C901728}"/>
          </ac:spMkLst>
        </pc:spChg>
        <pc:spChg chg="add del">
          <ac:chgData name="Robb, Kimberly" userId="20280bf1-a5b9-40cd-886d-9b4e3c67fd6b" providerId="ADAL" clId="{47198EE7-CB6C-4B70-91B8-9138391D393C}" dt="2023-10-04T18:44:36.212" v="62" actId="26606"/>
          <ac:spMkLst>
            <pc:docMk/>
            <pc:sldMk cId="2603742822" sldId="275"/>
            <ac:spMk id="13" creationId="{E49CC64F-7275-4E33-961B-0C5CDC439875}"/>
          </ac:spMkLst>
        </pc:spChg>
        <pc:spChg chg="add del">
          <ac:chgData name="Robb, Kimberly" userId="20280bf1-a5b9-40cd-886d-9b4e3c67fd6b" providerId="ADAL" clId="{47198EE7-CB6C-4B70-91B8-9138391D393C}" dt="2023-10-04T18:44:36.204" v="61" actId="26606"/>
          <ac:spMkLst>
            <pc:docMk/>
            <pc:sldMk cId="2603742822" sldId="275"/>
            <ac:spMk id="18" creationId="{D4771268-CB57-404A-9271-370EB28F6090}"/>
          </ac:spMkLst>
        </pc:spChg>
        <pc:spChg chg="add">
          <ac:chgData name="Robb, Kimberly" userId="20280bf1-a5b9-40cd-886d-9b4e3c67fd6b" providerId="ADAL" clId="{47198EE7-CB6C-4B70-91B8-9138391D393C}" dt="2023-10-04T18:44:36.212" v="62" actId="26606"/>
          <ac:spMkLst>
            <pc:docMk/>
            <pc:sldMk cId="2603742822" sldId="275"/>
            <ac:spMk id="20" creationId="{D12DDE76-C203-4047-9998-63900085B5E8}"/>
          </ac:spMkLst>
        </pc:spChg>
        <pc:picChg chg="del">
          <ac:chgData name="Robb, Kimberly" userId="20280bf1-a5b9-40cd-886d-9b4e3c67fd6b" providerId="ADAL" clId="{47198EE7-CB6C-4B70-91B8-9138391D393C}" dt="2023-10-04T18:44:12.994" v="57" actId="21"/>
          <ac:picMkLst>
            <pc:docMk/>
            <pc:sldMk cId="2603742822" sldId="275"/>
            <ac:picMk id="2" creationId="{84C7D6DA-FD37-B6D3-EE76-720FE9FB1674}"/>
          </ac:picMkLst>
        </pc:picChg>
        <pc:picChg chg="add del mod">
          <ac:chgData name="Robb, Kimberly" userId="20280bf1-a5b9-40cd-886d-9b4e3c67fd6b" providerId="ADAL" clId="{47198EE7-CB6C-4B70-91B8-9138391D393C}" dt="2023-10-04T18:44:56.720" v="69" actId="21"/>
          <ac:picMkLst>
            <pc:docMk/>
            <pc:sldMk cId="2603742822" sldId="275"/>
            <ac:picMk id="3" creationId="{0A82D8F1-8E75-2927-6E45-A992F10EC2E4}"/>
          </ac:picMkLst>
        </pc:picChg>
      </pc:sldChg>
      <pc:sldChg chg="addSp delSp modSp add mod">
        <pc:chgData name="Robb, Kimberly" userId="20280bf1-a5b9-40cd-886d-9b4e3c67fd6b" providerId="ADAL" clId="{47198EE7-CB6C-4B70-91B8-9138391D393C}" dt="2023-10-04T18:49:26.387" v="92" actId="1076"/>
        <pc:sldMkLst>
          <pc:docMk/>
          <pc:sldMk cId="3189866485" sldId="276"/>
        </pc:sldMkLst>
        <pc:picChg chg="add del mod">
          <ac:chgData name="Robb, Kimberly" userId="20280bf1-a5b9-40cd-886d-9b4e3c67fd6b" providerId="ADAL" clId="{47198EE7-CB6C-4B70-91B8-9138391D393C}" dt="2023-10-04T18:44:59.085" v="70" actId="478"/>
          <ac:picMkLst>
            <pc:docMk/>
            <pc:sldMk cId="3189866485" sldId="276"/>
            <ac:picMk id="2" creationId="{31B5207B-4143-F892-3DCA-7C94C963F94E}"/>
          </ac:picMkLst>
        </pc:picChg>
        <pc:picChg chg="add del mod">
          <ac:chgData name="Robb, Kimberly" userId="20280bf1-a5b9-40cd-886d-9b4e3c67fd6b" providerId="ADAL" clId="{47198EE7-CB6C-4B70-91B8-9138391D393C}" dt="2023-10-04T18:44:51.835" v="66"/>
          <ac:picMkLst>
            <pc:docMk/>
            <pc:sldMk cId="3189866485" sldId="276"/>
            <ac:picMk id="3" creationId="{5427F195-1CE0-9715-5F82-ADBDF7FC48EB}"/>
          </ac:picMkLst>
        </pc:picChg>
        <pc:picChg chg="add mod">
          <ac:chgData name="Robb, Kimberly" userId="20280bf1-a5b9-40cd-886d-9b4e3c67fd6b" providerId="ADAL" clId="{47198EE7-CB6C-4B70-91B8-9138391D393C}" dt="2023-10-04T18:45:09.011" v="75" actId="1076"/>
          <ac:picMkLst>
            <pc:docMk/>
            <pc:sldMk cId="3189866485" sldId="276"/>
            <ac:picMk id="10" creationId="{311B1C72-5D89-200E-CD44-3C93C8A8CE42}"/>
          </ac:picMkLst>
        </pc:picChg>
        <pc:picChg chg="del">
          <ac:chgData name="Robb, Kimberly" userId="20280bf1-a5b9-40cd-886d-9b4e3c67fd6b" providerId="ADAL" clId="{47198EE7-CB6C-4B70-91B8-9138391D393C}" dt="2023-10-04T18:44:08.164" v="56" actId="478"/>
          <ac:picMkLst>
            <pc:docMk/>
            <pc:sldMk cId="3189866485" sldId="276"/>
            <ac:picMk id="12" creationId="{F2166C5D-5037-6E90-6397-34BAA1698E2C}"/>
          </ac:picMkLst>
        </pc:picChg>
        <pc:picChg chg="add mod">
          <ac:chgData name="Robb, Kimberly" userId="20280bf1-a5b9-40cd-886d-9b4e3c67fd6b" providerId="ADAL" clId="{47198EE7-CB6C-4B70-91B8-9138391D393C}" dt="2023-10-04T18:46:05.652" v="80" actId="14100"/>
          <ac:picMkLst>
            <pc:docMk/>
            <pc:sldMk cId="3189866485" sldId="276"/>
            <ac:picMk id="14" creationId="{40AF282D-63EE-7CE8-9B7C-8CEBC6A6989B}"/>
          </ac:picMkLst>
        </pc:picChg>
        <pc:picChg chg="add mod modCrop">
          <ac:chgData name="Robb, Kimberly" userId="20280bf1-a5b9-40cd-886d-9b4e3c67fd6b" providerId="ADAL" clId="{47198EE7-CB6C-4B70-91B8-9138391D393C}" dt="2023-10-04T18:48:18.521" v="84" actId="1076"/>
          <ac:picMkLst>
            <pc:docMk/>
            <pc:sldMk cId="3189866485" sldId="276"/>
            <ac:picMk id="17" creationId="{877549B4-8DF1-3127-B944-4C1F9953E32C}"/>
          </ac:picMkLst>
        </pc:picChg>
        <pc:picChg chg="add mod modCrop">
          <ac:chgData name="Robb, Kimberly" userId="20280bf1-a5b9-40cd-886d-9b4e3c67fd6b" providerId="ADAL" clId="{47198EE7-CB6C-4B70-91B8-9138391D393C}" dt="2023-10-04T18:49:26.387" v="92" actId="1076"/>
          <ac:picMkLst>
            <pc:docMk/>
            <pc:sldMk cId="3189866485" sldId="276"/>
            <ac:picMk id="19" creationId="{E6AE95A5-8902-F2B4-C9F9-640117ADD2E7}"/>
          </ac:picMkLst>
        </pc:picChg>
        <pc:picChg chg="del">
          <ac:chgData name="Robb, Kimberly" userId="20280bf1-a5b9-40cd-886d-9b4e3c67fd6b" providerId="ADAL" clId="{47198EE7-CB6C-4B70-91B8-9138391D393C}" dt="2023-10-04T18:44:06.572" v="54" actId="478"/>
          <ac:picMkLst>
            <pc:docMk/>
            <pc:sldMk cId="3189866485" sldId="276"/>
            <ac:picMk id="1026" creationId="{10BBCE5C-9C44-8FC8-ABA7-088B047D003A}"/>
          </ac:picMkLst>
        </pc:picChg>
        <pc:picChg chg="del">
          <ac:chgData name="Robb, Kimberly" userId="20280bf1-a5b9-40cd-886d-9b4e3c67fd6b" providerId="ADAL" clId="{47198EE7-CB6C-4B70-91B8-9138391D393C}" dt="2023-10-04T18:44:05.692" v="53" actId="478"/>
          <ac:picMkLst>
            <pc:docMk/>
            <pc:sldMk cId="3189866485" sldId="276"/>
            <ac:picMk id="1028" creationId="{4986AC83-7A38-CAFD-5D13-894ED003DF67}"/>
          </ac:picMkLst>
        </pc:picChg>
        <pc:picChg chg="del">
          <ac:chgData name="Robb, Kimberly" userId="20280bf1-a5b9-40cd-886d-9b4e3c67fd6b" providerId="ADAL" clId="{47198EE7-CB6C-4B70-91B8-9138391D393C}" dt="2023-10-04T18:44:07.363" v="55" actId="478"/>
          <ac:picMkLst>
            <pc:docMk/>
            <pc:sldMk cId="3189866485" sldId="276"/>
            <ac:picMk id="1030" creationId="{1A8F948E-45BE-1B62-56E8-4FBA368F7773}"/>
          </ac:picMkLst>
        </pc:picChg>
      </pc:sldChg>
      <pc:sldChg chg="addSp delSp modSp add mod">
        <pc:chgData name="Robb, Kimberly" userId="20280bf1-a5b9-40cd-886d-9b4e3c67fd6b" providerId="ADAL" clId="{47198EE7-CB6C-4B70-91B8-9138391D393C}" dt="2023-09-26T20:09:37.865" v="51" actId="27636"/>
        <pc:sldMkLst>
          <pc:docMk/>
          <pc:sldMk cId="1647542848" sldId="278"/>
        </pc:sldMkLst>
        <pc:spChg chg="mod">
          <ac:chgData name="Robb, Kimberly" userId="20280bf1-a5b9-40cd-886d-9b4e3c67fd6b" providerId="ADAL" clId="{47198EE7-CB6C-4B70-91B8-9138391D393C}" dt="2023-09-26T20:09:37.865" v="51" actId="27636"/>
          <ac:spMkLst>
            <pc:docMk/>
            <pc:sldMk cId="1647542848" sldId="278"/>
            <ac:spMk id="2" creationId="{AAB56221-5D6E-2CB5-7CCC-99793FA20F99}"/>
          </ac:spMkLst>
        </pc:spChg>
        <pc:spChg chg="add del mod">
          <ac:chgData name="Robb, Kimberly" userId="20280bf1-a5b9-40cd-886d-9b4e3c67fd6b" providerId="ADAL" clId="{47198EE7-CB6C-4B70-91B8-9138391D393C}" dt="2023-09-26T19:56:29.724" v="26" actId="478"/>
          <ac:spMkLst>
            <pc:docMk/>
            <pc:sldMk cId="1647542848" sldId="278"/>
            <ac:spMk id="8" creationId="{8121003D-5559-4A49-D2C0-655BAEC2271A}"/>
          </ac:spMkLst>
        </pc:spChg>
        <pc:picChg chg="del mod">
          <ac:chgData name="Robb, Kimberly" userId="20280bf1-a5b9-40cd-886d-9b4e3c67fd6b" providerId="ADAL" clId="{47198EE7-CB6C-4B70-91B8-9138391D393C}" dt="2023-09-26T19:52:52.278" v="12" actId="478"/>
          <ac:picMkLst>
            <pc:docMk/>
            <pc:sldMk cId="1647542848" sldId="278"/>
            <ac:picMk id="3" creationId="{48920280-BBAF-BA15-E928-3292A7DE0A29}"/>
          </ac:picMkLst>
        </pc:picChg>
        <pc:picChg chg="add mod">
          <ac:chgData name="Robb, Kimberly" userId="20280bf1-a5b9-40cd-886d-9b4e3c67fd6b" providerId="ADAL" clId="{47198EE7-CB6C-4B70-91B8-9138391D393C}" dt="2023-09-26T19:57:39.841" v="40" actId="14100"/>
          <ac:picMkLst>
            <pc:docMk/>
            <pc:sldMk cId="1647542848" sldId="278"/>
            <ac:picMk id="4" creationId="{4237F770-F6AB-13A3-DA10-D23AD9F4E9D5}"/>
          </ac:picMkLst>
        </pc:picChg>
        <pc:picChg chg="del">
          <ac:chgData name="Robb, Kimberly" userId="20280bf1-a5b9-40cd-886d-9b4e3c67fd6b" providerId="ADAL" clId="{47198EE7-CB6C-4B70-91B8-9138391D393C}" dt="2023-09-26T19:52:51.340" v="10" actId="478"/>
          <ac:picMkLst>
            <pc:docMk/>
            <pc:sldMk cId="1647542848" sldId="278"/>
            <ac:picMk id="5" creationId="{F1F8EC66-C960-2876-5E38-B273FA2B9EFF}"/>
          </ac:picMkLst>
        </pc:picChg>
        <pc:picChg chg="add mod">
          <ac:chgData name="Robb, Kimberly" userId="20280bf1-a5b9-40cd-886d-9b4e3c67fd6b" providerId="ADAL" clId="{47198EE7-CB6C-4B70-91B8-9138391D393C}" dt="2023-09-26T19:57:46.166" v="41" actId="14100"/>
          <ac:picMkLst>
            <pc:docMk/>
            <pc:sldMk cId="1647542848" sldId="278"/>
            <ac:picMk id="7" creationId="{C007A59D-321A-AF59-18DB-5895EE012BF3}"/>
          </ac:picMkLst>
        </pc:picChg>
        <pc:picChg chg="del">
          <ac:chgData name="Robb, Kimberly" userId="20280bf1-a5b9-40cd-886d-9b4e3c67fd6b" providerId="ADAL" clId="{47198EE7-CB6C-4B70-91B8-9138391D393C}" dt="2023-09-26T19:52:50.472" v="9" actId="478"/>
          <ac:picMkLst>
            <pc:docMk/>
            <pc:sldMk cId="1647542848" sldId="278"/>
            <ac:picMk id="1026" creationId="{A1A86D10-9DA0-78AC-F0B8-C5D5198A526E}"/>
          </ac:picMkLst>
        </pc:picChg>
        <pc:picChg chg="add mod">
          <ac:chgData name="Robb, Kimberly" userId="20280bf1-a5b9-40cd-886d-9b4e3c67fd6b" providerId="ADAL" clId="{47198EE7-CB6C-4B70-91B8-9138391D393C}" dt="2023-09-26T19:57:55.115" v="43" actId="1076"/>
          <ac:picMkLst>
            <pc:docMk/>
            <pc:sldMk cId="1647542848" sldId="278"/>
            <ac:picMk id="1028" creationId="{1D57F280-6397-0507-E3CC-2E1F88E82D5A}"/>
          </ac:picMkLst>
        </pc:picChg>
      </pc:sldChg>
    </pc:docChg>
  </pc:docChgLst>
  <pc:docChgLst>
    <pc:chgData name="Robb, Kimberly" userId="S::krobb@sd67.bc.ca::20280bf1-a5b9-40cd-886d-9b4e3c67fd6b" providerId="AD" clId="Web-{0DF8ED4B-BBAD-71F1-525D-DBD8C5352DE8}"/>
    <pc:docChg chg="addSld modSld sldOrd">
      <pc:chgData name="Robb, Kimberly" userId="S::krobb@sd67.bc.ca::20280bf1-a5b9-40cd-886d-9b4e3c67fd6b" providerId="AD" clId="Web-{0DF8ED4B-BBAD-71F1-525D-DBD8C5352DE8}" dt="2022-11-21T01:24:47.536" v="80"/>
      <pc:docMkLst>
        <pc:docMk/>
      </pc:docMkLst>
      <pc:sldChg chg="ord">
        <pc:chgData name="Robb, Kimberly" userId="S::krobb@sd67.bc.ca::20280bf1-a5b9-40cd-886d-9b4e3c67fd6b" providerId="AD" clId="Web-{0DF8ED4B-BBAD-71F1-525D-DBD8C5352DE8}" dt="2022-11-21T01:24:18.973" v="77"/>
        <pc:sldMkLst>
          <pc:docMk/>
          <pc:sldMk cId="1610921698" sldId="265"/>
        </pc:sldMkLst>
      </pc:sldChg>
      <pc:sldChg chg="ord">
        <pc:chgData name="Robb, Kimberly" userId="S::krobb@sd67.bc.ca::20280bf1-a5b9-40cd-886d-9b4e3c67fd6b" providerId="AD" clId="Web-{0DF8ED4B-BBAD-71F1-525D-DBD8C5352DE8}" dt="2022-11-21T01:24:47.536" v="80"/>
        <pc:sldMkLst>
          <pc:docMk/>
          <pc:sldMk cId="2198431232" sldId="268"/>
        </pc:sldMkLst>
      </pc:sldChg>
      <pc:sldChg chg="addSp delSp modSp add ord replId">
        <pc:chgData name="Robb, Kimberly" userId="S::krobb@sd67.bc.ca::20280bf1-a5b9-40cd-886d-9b4e3c67fd6b" providerId="AD" clId="Web-{0DF8ED4B-BBAD-71F1-525D-DBD8C5352DE8}" dt="2022-11-21T01:22:04.049" v="61"/>
        <pc:sldMkLst>
          <pc:docMk/>
          <pc:sldMk cId="3806724407" sldId="271"/>
        </pc:sldMkLst>
        <pc:spChg chg="mod">
          <ac:chgData name="Robb, Kimberly" userId="S::krobb@sd67.bc.ca::20280bf1-a5b9-40cd-886d-9b4e3c67fd6b" providerId="AD" clId="Web-{0DF8ED4B-BBAD-71F1-525D-DBD8C5352DE8}" dt="2022-11-21T01:13:31.150" v="20" actId="1076"/>
          <ac:spMkLst>
            <pc:docMk/>
            <pc:sldMk cId="3806724407" sldId="271"/>
            <ac:spMk id="3" creationId="{8DEBA5A3-CABD-9237-79D6-E3FADDD1ECC2}"/>
          </ac:spMkLst>
        </pc:spChg>
        <pc:spChg chg="mod">
          <ac:chgData name="Robb, Kimberly" userId="S::krobb@sd67.bc.ca::20280bf1-a5b9-40cd-886d-9b4e3c67fd6b" providerId="AD" clId="Web-{0DF8ED4B-BBAD-71F1-525D-DBD8C5352DE8}" dt="2022-11-21T01:13:04.634" v="14" actId="20577"/>
          <ac:spMkLst>
            <pc:docMk/>
            <pc:sldMk cId="3806724407" sldId="271"/>
            <ac:spMk id="4" creationId="{CD853BA4-4A7B-5C55-3C4D-4A6984EFBC63}"/>
          </ac:spMkLst>
        </pc:spChg>
        <pc:grpChg chg="del">
          <ac:chgData name="Robb, Kimberly" userId="S::krobb@sd67.bc.ca::20280bf1-a5b9-40cd-886d-9b4e3c67fd6b" providerId="AD" clId="Web-{0DF8ED4B-BBAD-71F1-525D-DBD8C5352DE8}" dt="2022-11-21T01:12:32.102" v="1"/>
          <ac:grpSpMkLst>
            <pc:docMk/>
            <pc:sldMk cId="3806724407" sldId="271"/>
            <ac:grpSpMk id="5" creationId="{A2F46B87-2E07-80D7-5A42-CC9E02957B34}"/>
          </ac:grpSpMkLst>
        </pc:grpChg>
        <pc:picChg chg="add mod">
          <ac:chgData name="Robb, Kimberly" userId="S::krobb@sd67.bc.ca::20280bf1-a5b9-40cd-886d-9b4e3c67fd6b" providerId="AD" clId="Web-{0DF8ED4B-BBAD-71F1-525D-DBD8C5352DE8}" dt="2022-11-21T01:12:46.790" v="6" actId="1076"/>
          <ac:picMkLst>
            <pc:docMk/>
            <pc:sldMk cId="3806724407" sldId="271"/>
            <ac:picMk id="2" creationId="{0A71796C-4840-4362-1BA6-A4B9D84470A4}"/>
          </ac:picMkLst>
        </pc:picChg>
      </pc:sldChg>
      <pc:sldChg chg="addSp delSp modSp add ord replId">
        <pc:chgData name="Robb, Kimberly" userId="S::krobb@sd67.bc.ca::20280bf1-a5b9-40cd-886d-9b4e3c67fd6b" providerId="AD" clId="Web-{0DF8ED4B-BBAD-71F1-525D-DBD8C5352DE8}" dt="2022-11-21T01:18:09.217" v="46"/>
        <pc:sldMkLst>
          <pc:docMk/>
          <pc:sldMk cId="4292942130" sldId="272"/>
        </pc:sldMkLst>
        <pc:spChg chg="del">
          <ac:chgData name="Robb, Kimberly" userId="S::krobb@sd67.bc.ca::20280bf1-a5b9-40cd-886d-9b4e3c67fd6b" providerId="AD" clId="Web-{0DF8ED4B-BBAD-71F1-525D-DBD8C5352DE8}" dt="2022-11-21T01:17:38.748" v="37"/>
          <ac:spMkLst>
            <pc:docMk/>
            <pc:sldMk cId="4292942130" sldId="272"/>
            <ac:spMk id="3" creationId="{8DEBA5A3-CABD-9237-79D6-E3FADDD1ECC2}"/>
          </ac:spMkLst>
        </pc:spChg>
        <pc:spChg chg="add">
          <ac:chgData name="Robb, Kimberly" userId="S::krobb@sd67.bc.ca::20280bf1-a5b9-40cd-886d-9b4e3c67fd6b" providerId="AD" clId="Web-{0DF8ED4B-BBAD-71F1-525D-DBD8C5352DE8}" dt="2022-11-21T01:17:34.326" v="36"/>
          <ac:spMkLst>
            <pc:docMk/>
            <pc:sldMk cId="4292942130" sldId="272"/>
            <ac:spMk id="8" creationId="{4E1A47DF-58D2-A0E7-2043-81971C901728}"/>
          </ac:spMkLst>
        </pc:spChg>
        <pc:picChg chg="del">
          <ac:chgData name="Robb, Kimberly" userId="S::krobb@sd67.bc.ca::20280bf1-a5b9-40cd-886d-9b4e3c67fd6b" providerId="AD" clId="Web-{0DF8ED4B-BBAD-71F1-525D-DBD8C5352DE8}" dt="2022-11-21T01:15:12.652" v="22"/>
          <ac:picMkLst>
            <pc:docMk/>
            <pc:sldMk cId="4292942130" sldId="272"/>
            <ac:picMk id="2" creationId="{0A71796C-4840-4362-1BA6-A4B9D84470A4}"/>
          </ac:picMkLst>
        </pc:picChg>
        <pc:picChg chg="add mod modCrop">
          <ac:chgData name="Robb, Kimberly" userId="S::krobb@sd67.bc.ca::20280bf1-a5b9-40cd-886d-9b4e3c67fd6b" providerId="AD" clId="Web-{0DF8ED4B-BBAD-71F1-525D-DBD8C5352DE8}" dt="2022-11-21T01:17:58.592" v="45" actId="1076"/>
          <ac:picMkLst>
            <pc:docMk/>
            <pc:sldMk cId="4292942130" sldId="272"/>
            <ac:picMk id="5" creationId="{186B4BC2-9037-4BF7-B84E-324A67760F2A}"/>
          </ac:picMkLst>
        </pc:picChg>
        <pc:picChg chg="add mod">
          <ac:chgData name="Robb, Kimberly" userId="S::krobb@sd67.bc.ca::20280bf1-a5b9-40cd-886d-9b4e3c67fd6b" providerId="AD" clId="Web-{0DF8ED4B-BBAD-71F1-525D-DBD8C5352DE8}" dt="2022-11-21T01:17:51.561" v="42" actId="1076"/>
          <ac:picMkLst>
            <pc:docMk/>
            <pc:sldMk cId="4292942130" sldId="272"/>
            <ac:picMk id="6" creationId="{B83B642D-4D22-8368-51D2-CFB958DE8012}"/>
          </ac:picMkLst>
        </pc:picChg>
      </pc:sldChg>
      <pc:sldChg chg="addSp delSp modSp add ord replId">
        <pc:chgData name="Robb, Kimberly" userId="S::krobb@sd67.bc.ca::20280bf1-a5b9-40cd-886d-9b4e3c67fd6b" providerId="AD" clId="Web-{0DF8ED4B-BBAD-71F1-525D-DBD8C5352DE8}" dt="2022-11-21T01:24:14.973" v="76"/>
        <pc:sldMkLst>
          <pc:docMk/>
          <pc:sldMk cId="2557430226" sldId="273"/>
        </pc:sldMkLst>
        <pc:picChg chg="add mod">
          <ac:chgData name="Robb, Kimberly" userId="S::krobb@sd67.bc.ca::20280bf1-a5b9-40cd-886d-9b4e3c67fd6b" providerId="AD" clId="Web-{0DF8ED4B-BBAD-71F1-525D-DBD8C5352DE8}" dt="2022-11-21T01:21:04.376" v="53" actId="1076"/>
          <ac:picMkLst>
            <pc:docMk/>
            <pc:sldMk cId="2557430226" sldId="273"/>
            <ac:picMk id="2" creationId="{2516EAEE-8205-1516-F0C1-F12DA22D56E7}"/>
          </ac:picMkLst>
        </pc:picChg>
        <pc:picChg chg="add mod modCrop">
          <ac:chgData name="Robb, Kimberly" userId="S::krobb@sd67.bc.ca::20280bf1-a5b9-40cd-886d-9b4e3c67fd6b" providerId="AD" clId="Web-{0DF8ED4B-BBAD-71F1-525D-DBD8C5352DE8}" dt="2022-11-21T01:21:54.315" v="59" actId="1076"/>
          <ac:picMkLst>
            <pc:docMk/>
            <pc:sldMk cId="2557430226" sldId="273"/>
            <ac:picMk id="3" creationId="{CAF7FEE1-DC27-2675-4184-E3CD52923271}"/>
          </ac:picMkLst>
        </pc:picChg>
        <pc:picChg chg="del">
          <ac:chgData name="Robb, Kimberly" userId="S::krobb@sd67.bc.ca::20280bf1-a5b9-40cd-886d-9b4e3c67fd6b" providerId="AD" clId="Web-{0DF8ED4B-BBAD-71F1-525D-DBD8C5352DE8}" dt="2022-11-21T01:20:55.673" v="49"/>
          <ac:picMkLst>
            <pc:docMk/>
            <pc:sldMk cId="2557430226" sldId="273"/>
            <ac:picMk id="5" creationId="{186B4BC2-9037-4BF7-B84E-324A67760F2A}"/>
          </ac:picMkLst>
        </pc:picChg>
        <pc:picChg chg="del">
          <ac:chgData name="Robb, Kimberly" userId="S::krobb@sd67.bc.ca::20280bf1-a5b9-40cd-886d-9b4e3c67fd6b" providerId="AD" clId="Web-{0DF8ED4B-BBAD-71F1-525D-DBD8C5352DE8}" dt="2022-11-21T01:21:05.751" v="54"/>
          <ac:picMkLst>
            <pc:docMk/>
            <pc:sldMk cId="2557430226" sldId="273"/>
            <ac:picMk id="6" creationId="{B83B642D-4D22-8368-51D2-CFB958DE8012}"/>
          </ac:picMkLst>
        </pc:picChg>
      </pc:sldChg>
      <pc:sldChg chg="addSp delSp modSp add ord replId">
        <pc:chgData name="Robb, Kimberly" userId="S::krobb@sd67.bc.ca::20280bf1-a5b9-40cd-886d-9b4e3c67fd6b" providerId="AD" clId="Web-{0DF8ED4B-BBAD-71F1-525D-DBD8C5352DE8}" dt="2022-11-21T01:24:32.817" v="78"/>
        <pc:sldMkLst>
          <pc:docMk/>
          <pc:sldMk cId="335235196" sldId="274"/>
        </pc:sldMkLst>
        <pc:grpChg chg="del">
          <ac:chgData name="Robb, Kimberly" userId="S::krobb@sd67.bc.ca::20280bf1-a5b9-40cd-886d-9b4e3c67fd6b" providerId="AD" clId="Web-{0DF8ED4B-BBAD-71F1-525D-DBD8C5352DE8}" dt="2022-11-21T01:23:29.723" v="63"/>
          <ac:grpSpMkLst>
            <pc:docMk/>
            <pc:sldMk cId="335235196" sldId="274"/>
            <ac:grpSpMk id="5" creationId="{A2F46B87-2E07-80D7-5A42-CC9E02957B34}"/>
          </ac:grpSpMkLst>
        </pc:grpChg>
        <pc:picChg chg="add mod modCrop">
          <ac:chgData name="Robb, Kimberly" userId="S::krobb@sd67.bc.ca::20280bf1-a5b9-40cd-886d-9b4e3c67fd6b" providerId="AD" clId="Web-{0DF8ED4B-BBAD-71F1-525D-DBD8C5352DE8}" dt="2022-11-21T01:24:07.114" v="75" actId="1076"/>
          <ac:picMkLst>
            <pc:docMk/>
            <pc:sldMk cId="335235196" sldId="274"/>
            <ac:picMk id="2" creationId="{CCD2B735-E1EF-2CED-3178-8A1F2B5505C0}"/>
          </ac:picMkLst>
        </pc:picChg>
      </pc:sldChg>
    </pc:docChg>
  </pc:docChgLst>
  <pc:docChgLst>
    <pc:chgData name="Robb, Kimberly" userId="20280bf1-a5b9-40cd-886d-9b4e3c67fd6b" providerId="ADAL" clId="{F7D15ED9-31C4-441D-B045-CBDEA70CC9E7}"/>
    <pc:docChg chg="custSel modSld">
      <pc:chgData name="Robb, Kimberly" userId="20280bf1-a5b9-40cd-886d-9b4e3c67fd6b" providerId="ADAL" clId="{F7D15ED9-31C4-441D-B045-CBDEA70CC9E7}" dt="2022-11-20T19:32:28.347" v="31" actId="1076"/>
      <pc:docMkLst>
        <pc:docMk/>
      </pc:docMkLst>
      <pc:sldChg chg="addSp delSp modSp mod">
        <pc:chgData name="Robb, Kimberly" userId="20280bf1-a5b9-40cd-886d-9b4e3c67fd6b" providerId="ADAL" clId="{F7D15ED9-31C4-441D-B045-CBDEA70CC9E7}" dt="2022-11-20T19:31:06.115" v="16" actId="1076"/>
        <pc:sldMkLst>
          <pc:docMk/>
          <pc:sldMk cId="2198431232" sldId="268"/>
        </pc:sldMkLst>
        <pc:spChg chg="add mod">
          <ac:chgData name="Robb, Kimberly" userId="20280bf1-a5b9-40cd-886d-9b4e3c67fd6b" providerId="ADAL" clId="{F7D15ED9-31C4-441D-B045-CBDEA70CC9E7}" dt="2022-11-20T19:30:01.437" v="2" actId="1076"/>
          <ac:spMkLst>
            <pc:docMk/>
            <pc:sldMk cId="2198431232" sldId="268"/>
            <ac:spMk id="3" creationId="{8DEBA5A3-CABD-9237-79D6-E3FADDD1ECC2}"/>
          </ac:spMkLst>
        </pc:spChg>
        <pc:spChg chg="add mod">
          <ac:chgData name="Robb, Kimberly" userId="20280bf1-a5b9-40cd-886d-9b4e3c67fd6b" providerId="ADAL" clId="{F7D15ED9-31C4-441D-B045-CBDEA70CC9E7}" dt="2022-11-20T19:30:07.405" v="3" actId="1076"/>
          <ac:spMkLst>
            <pc:docMk/>
            <pc:sldMk cId="2198431232" sldId="268"/>
            <ac:spMk id="4" creationId="{CD853BA4-4A7B-5C55-3C4D-4A6984EFBC63}"/>
          </ac:spMkLst>
        </pc:spChg>
        <pc:grpChg chg="add mod">
          <ac:chgData name="Robb, Kimberly" userId="20280bf1-a5b9-40cd-886d-9b4e3c67fd6b" providerId="ADAL" clId="{F7D15ED9-31C4-441D-B045-CBDEA70CC9E7}" dt="2022-11-20T19:31:06.115" v="16" actId="1076"/>
          <ac:grpSpMkLst>
            <pc:docMk/>
            <pc:sldMk cId="2198431232" sldId="268"/>
            <ac:grpSpMk id="5" creationId="{A2F46B87-2E07-80D7-5A42-CC9E02957B34}"/>
          </ac:grpSpMkLst>
        </pc:grpChg>
        <pc:picChg chg="del">
          <ac:chgData name="Robb, Kimberly" userId="20280bf1-a5b9-40cd-886d-9b4e3c67fd6b" providerId="ADAL" clId="{F7D15ED9-31C4-441D-B045-CBDEA70CC9E7}" dt="2022-11-20T19:29:55.847" v="0" actId="478"/>
          <ac:picMkLst>
            <pc:docMk/>
            <pc:sldMk cId="2198431232" sldId="268"/>
            <ac:picMk id="2" creationId="{7BB48979-DCA2-ED82-65BA-8D4AC9C2C9B6}"/>
          </ac:picMkLst>
        </pc:picChg>
        <pc:picChg chg="mod">
          <ac:chgData name="Robb, Kimberly" userId="20280bf1-a5b9-40cd-886d-9b4e3c67fd6b" providerId="ADAL" clId="{F7D15ED9-31C4-441D-B045-CBDEA70CC9E7}" dt="2022-11-20T19:31:06.115" v="16" actId="1076"/>
          <ac:picMkLst>
            <pc:docMk/>
            <pc:sldMk cId="2198431232" sldId="268"/>
            <ac:picMk id="12290" creationId="{5CCF91E8-B640-66DB-A648-5260C24DDCF6}"/>
          </ac:picMkLst>
        </pc:picChg>
        <pc:picChg chg="mod">
          <ac:chgData name="Robb, Kimberly" userId="20280bf1-a5b9-40cd-886d-9b4e3c67fd6b" providerId="ADAL" clId="{F7D15ED9-31C4-441D-B045-CBDEA70CC9E7}" dt="2022-11-20T19:31:06.115" v="16" actId="1076"/>
          <ac:picMkLst>
            <pc:docMk/>
            <pc:sldMk cId="2198431232" sldId="268"/>
            <ac:picMk id="12292" creationId="{7D2B80F5-7BA7-51B7-D6A8-5427D252899B}"/>
          </ac:picMkLst>
        </pc:picChg>
        <pc:picChg chg="mod">
          <ac:chgData name="Robb, Kimberly" userId="20280bf1-a5b9-40cd-886d-9b4e3c67fd6b" providerId="ADAL" clId="{F7D15ED9-31C4-441D-B045-CBDEA70CC9E7}" dt="2022-11-20T19:31:06.115" v="16" actId="1076"/>
          <ac:picMkLst>
            <pc:docMk/>
            <pc:sldMk cId="2198431232" sldId="268"/>
            <ac:picMk id="12294" creationId="{03581F63-6977-BD2F-8615-9FD2D4093DEA}"/>
          </ac:picMkLst>
        </pc:picChg>
        <pc:picChg chg="mod">
          <ac:chgData name="Robb, Kimberly" userId="20280bf1-a5b9-40cd-886d-9b4e3c67fd6b" providerId="ADAL" clId="{F7D15ED9-31C4-441D-B045-CBDEA70CC9E7}" dt="2022-11-20T19:31:06.115" v="16" actId="1076"/>
          <ac:picMkLst>
            <pc:docMk/>
            <pc:sldMk cId="2198431232" sldId="268"/>
            <ac:picMk id="12296" creationId="{2BDB5F55-CE6F-C275-2BD5-140849F0280F}"/>
          </ac:picMkLst>
        </pc:picChg>
      </pc:sldChg>
      <pc:sldChg chg="addSp modSp mod">
        <pc:chgData name="Robb, Kimberly" userId="20280bf1-a5b9-40cd-886d-9b4e3c67fd6b" providerId="ADAL" clId="{F7D15ED9-31C4-441D-B045-CBDEA70CC9E7}" dt="2022-11-20T19:32:28.347" v="31" actId="1076"/>
        <pc:sldMkLst>
          <pc:docMk/>
          <pc:sldMk cId="2841570963" sldId="269"/>
        </pc:sldMkLst>
        <pc:spChg chg="add mod">
          <ac:chgData name="Robb, Kimberly" userId="20280bf1-a5b9-40cd-886d-9b4e3c67fd6b" providerId="ADAL" clId="{F7D15ED9-31C4-441D-B045-CBDEA70CC9E7}" dt="2022-11-20T19:31:40.757" v="19" actId="1076"/>
          <ac:spMkLst>
            <pc:docMk/>
            <pc:sldMk cId="2841570963" sldId="269"/>
            <ac:spMk id="6" creationId="{103EB629-B569-0D83-E28C-971D67B392C4}"/>
          </ac:spMkLst>
        </pc:spChg>
        <pc:graphicFrameChg chg="mod modGraphic">
          <ac:chgData name="Robb, Kimberly" userId="20280bf1-a5b9-40cd-886d-9b4e3c67fd6b" providerId="ADAL" clId="{F7D15ED9-31C4-441D-B045-CBDEA70CC9E7}" dt="2022-11-20T19:32:20.916" v="30" actId="14100"/>
          <ac:graphicFrameMkLst>
            <pc:docMk/>
            <pc:sldMk cId="2841570963" sldId="269"/>
            <ac:graphicFrameMk id="5" creationId="{BED0AEAA-59CB-FED5-D028-03497434D33B}"/>
          </ac:graphicFrameMkLst>
        </pc:graphicFrameChg>
        <pc:picChg chg="mod">
          <ac:chgData name="Robb, Kimberly" userId="20280bf1-a5b9-40cd-886d-9b4e3c67fd6b" providerId="ADAL" clId="{F7D15ED9-31C4-441D-B045-CBDEA70CC9E7}" dt="2022-11-20T19:31:49.667" v="22" actId="1076"/>
          <ac:picMkLst>
            <pc:docMk/>
            <pc:sldMk cId="2841570963" sldId="269"/>
            <ac:picMk id="2" creationId="{63BEE900-7849-7D63-5DED-1E78D6D325BE}"/>
          </ac:picMkLst>
        </pc:picChg>
        <pc:picChg chg="mod">
          <ac:chgData name="Robb, Kimberly" userId="20280bf1-a5b9-40cd-886d-9b4e3c67fd6b" providerId="ADAL" clId="{F7D15ED9-31C4-441D-B045-CBDEA70CC9E7}" dt="2022-11-20T19:32:28.347" v="31" actId="1076"/>
          <ac:picMkLst>
            <pc:docMk/>
            <pc:sldMk cId="2841570963" sldId="269"/>
            <ac:picMk id="3" creationId="{0C184221-04A7-F50F-5D18-050CCA637384}"/>
          </ac:picMkLst>
        </pc:picChg>
        <pc:picChg chg="mod">
          <ac:chgData name="Robb, Kimberly" userId="20280bf1-a5b9-40cd-886d-9b4e3c67fd6b" providerId="ADAL" clId="{F7D15ED9-31C4-441D-B045-CBDEA70CC9E7}" dt="2022-11-20T19:31:49.667" v="22" actId="1076"/>
          <ac:picMkLst>
            <pc:docMk/>
            <pc:sldMk cId="2841570963" sldId="269"/>
            <ac:picMk id="4" creationId="{AE20B791-25B7-74D6-C0F8-7D230FDC5AEE}"/>
          </ac:picMkLst>
        </pc:picChg>
        <pc:picChg chg="mod">
          <ac:chgData name="Robb, Kimberly" userId="20280bf1-a5b9-40cd-886d-9b4e3c67fd6b" providerId="ADAL" clId="{F7D15ED9-31C4-441D-B045-CBDEA70CC9E7}" dt="2022-11-20T19:31:49.667" v="22" actId="1076"/>
          <ac:picMkLst>
            <pc:docMk/>
            <pc:sldMk cId="2841570963" sldId="269"/>
            <ac:picMk id="12290" creationId="{5CCF91E8-B640-66DB-A648-5260C24DDCF6}"/>
          </ac:picMkLst>
        </pc:picChg>
        <pc:picChg chg="mod">
          <ac:chgData name="Robb, Kimberly" userId="20280bf1-a5b9-40cd-886d-9b4e3c67fd6b" providerId="ADAL" clId="{F7D15ED9-31C4-441D-B045-CBDEA70CC9E7}" dt="2022-11-20T19:31:49.667" v="22" actId="1076"/>
          <ac:picMkLst>
            <pc:docMk/>
            <pc:sldMk cId="2841570963" sldId="269"/>
            <ac:picMk id="12292" creationId="{7D2B80F5-7BA7-51B7-D6A8-5427D252899B}"/>
          </ac:picMkLst>
        </pc:picChg>
        <pc:picChg chg="mod">
          <ac:chgData name="Robb, Kimberly" userId="20280bf1-a5b9-40cd-886d-9b4e3c67fd6b" providerId="ADAL" clId="{F7D15ED9-31C4-441D-B045-CBDEA70CC9E7}" dt="2022-11-20T19:32:28.347" v="31" actId="1076"/>
          <ac:picMkLst>
            <pc:docMk/>
            <pc:sldMk cId="2841570963" sldId="269"/>
            <ac:picMk id="12294" creationId="{03581F63-6977-BD2F-8615-9FD2D4093DEA}"/>
          </ac:picMkLst>
        </pc:picChg>
        <pc:picChg chg="mod">
          <ac:chgData name="Robb, Kimberly" userId="20280bf1-a5b9-40cd-886d-9b4e3c67fd6b" providerId="ADAL" clId="{F7D15ED9-31C4-441D-B045-CBDEA70CC9E7}" dt="2022-11-20T19:32:28.347" v="31" actId="1076"/>
          <ac:picMkLst>
            <pc:docMk/>
            <pc:sldMk cId="2841570963" sldId="269"/>
            <ac:picMk id="12296" creationId="{2BDB5F55-CE6F-C275-2BD5-140849F0280F}"/>
          </ac:picMkLst>
        </pc:picChg>
      </pc:sldChg>
    </pc:docChg>
  </pc:docChgLst>
  <pc:docChgLst>
    <pc:chgData name="Robb, Kimberly" userId="20280bf1-a5b9-40cd-886d-9b4e3c67fd6b" providerId="ADAL" clId="{459D35D2-0B63-42E7-A846-A4528536E3F8}"/>
    <pc:docChg chg="undo custSel addSld delSld modSld sldOrd">
      <pc:chgData name="Robb, Kimberly" userId="20280bf1-a5b9-40cd-886d-9b4e3c67fd6b" providerId="ADAL" clId="{459D35D2-0B63-42E7-A846-A4528536E3F8}" dt="2023-01-27T01:32:54.531" v="44"/>
      <pc:docMkLst>
        <pc:docMk/>
      </pc:docMkLst>
      <pc:sldChg chg="modSp">
        <pc:chgData name="Robb, Kimberly" userId="20280bf1-a5b9-40cd-886d-9b4e3c67fd6b" providerId="ADAL" clId="{459D35D2-0B63-42E7-A846-A4528536E3F8}" dt="2023-01-27T01:32:44.484" v="42" actId="1076"/>
        <pc:sldMkLst>
          <pc:docMk/>
          <pc:sldMk cId="1610921698" sldId="265"/>
        </pc:sldMkLst>
        <pc:picChg chg="mod">
          <ac:chgData name="Robb, Kimberly" userId="20280bf1-a5b9-40cd-886d-9b4e3c67fd6b" providerId="ADAL" clId="{459D35D2-0B63-42E7-A846-A4528536E3F8}" dt="2023-01-27T01:32:44.484" v="42" actId="1076"/>
          <ac:picMkLst>
            <pc:docMk/>
            <pc:sldMk cId="1610921698" sldId="265"/>
            <ac:picMk id="10244" creationId="{F9C2FB64-E45F-6255-1D04-53C1A4BB6B78}"/>
          </ac:picMkLst>
        </pc:picChg>
      </pc:sldChg>
      <pc:sldChg chg="ord">
        <pc:chgData name="Robb, Kimberly" userId="20280bf1-a5b9-40cd-886d-9b4e3c67fd6b" providerId="ADAL" clId="{459D35D2-0B63-42E7-A846-A4528536E3F8}" dt="2023-01-27T01:32:54.531" v="44"/>
        <pc:sldMkLst>
          <pc:docMk/>
          <pc:sldMk cId="3614560937" sldId="270"/>
        </pc:sldMkLst>
      </pc:sldChg>
      <pc:sldChg chg="modSp mod">
        <pc:chgData name="Robb, Kimberly" userId="20280bf1-a5b9-40cd-886d-9b4e3c67fd6b" providerId="ADAL" clId="{459D35D2-0B63-42E7-A846-A4528536E3F8}" dt="2023-01-27T01:11:07.064" v="11" actId="20577"/>
        <pc:sldMkLst>
          <pc:docMk/>
          <pc:sldMk cId="4292942130" sldId="272"/>
        </pc:sldMkLst>
        <pc:spChg chg="mod">
          <ac:chgData name="Robb, Kimberly" userId="20280bf1-a5b9-40cd-886d-9b4e3c67fd6b" providerId="ADAL" clId="{459D35D2-0B63-42E7-A846-A4528536E3F8}" dt="2023-01-27T01:11:07.064" v="11" actId="20577"/>
          <ac:spMkLst>
            <pc:docMk/>
            <pc:sldMk cId="4292942130" sldId="272"/>
            <ac:spMk id="8" creationId="{4E1A47DF-58D2-A0E7-2043-81971C901728}"/>
          </ac:spMkLst>
        </pc:spChg>
      </pc:sldChg>
      <pc:sldChg chg="modSp mod">
        <pc:chgData name="Robb, Kimberly" userId="20280bf1-a5b9-40cd-886d-9b4e3c67fd6b" providerId="ADAL" clId="{459D35D2-0B63-42E7-A846-A4528536E3F8}" dt="2023-01-27T01:31:51.628" v="32" actId="20577"/>
        <pc:sldMkLst>
          <pc:docMk/>
          <pc:sldMk cId="2603742822" sldId="275"/>
        </pc:sldMkLst>
        <pc:spChg chg="mod">
          <ac:chgData name="Robb, Kimberly" userId="20280bf1-a5b9-40cd-886d-9b4e3c67fd6b" providerId="ADAL" clId="{459D35D2-0B63-42E7-A846-A4528536E3F8}" dt="2023-01-27T01:31:51.628" v="32" actId="20577"/>
          <ac:spMkLst>
            <pc:docMk/>
            <pc:sldMk cId="2603742822" sldId="275"/>
            <ac:spMk id="8" creationId="{4E1A47DF-58D2-A0E7-2043-81971C901728}"/>
          </ac:spMkLst>
        </pc:spChg>
      </pc:sldChg>
      <pc:sldChg chg="new del">
        <pc:chgData name="Robb, Kimberly" userId="20280bf1-a5b9-40cd-886d-9b4e3c67fd6b" providerId="ADAL" clId="{459D35D2-0B63-42E7-A846-A4528536E3F8}" dt="2023-01-27T01:32:18.795" v="39" actId="2696"/>
        <pc:sldMkLst>
          <pc:docMk/>
          <pc:sldMk cId="470360452" sldId="276"/>
        </pc:sldMkLst>
      </pc:sldChg>
      <pc:sldChg chg="addSp delSp modSp add mod setBg setClrOvrMap">
        <pc:chgData name="Robb, Kimberly" userId="20280bf1-a5b9-40cd-886d-9b4e3c67fd6b" providerId="ADAL" clId="{459D35D2-0B63-42E7-A846-A4528536E3F8}" dt="2023-01-27T01:32:13.363" v="38" actId="1076"/>
        <pc:sldMkLst>
          <pc:docMk/>
          <pc:sldMk cId="524423666" sldId="277"/>
        </pc:sldMkLst>
        <pc:spChg chg="ord">
          <ac:chgData name="Robb, Kimberly" userId="20280bf1-a5b9-40cd-886d-9b4e3c67fd6b" providerId="ADAL" clId="{459D35D2-0B63-42E7-A846-A4528536E3F8}" dt="2023-01-27T01:30:55.805" v="21" actId="26606"/>
          <ac:spMkLst>
            <pc:docMk/>
            <pc:sldMk cId="524423666" sldId="277"/>
            <ac:spMk id="4" creationId="{CD853BA4-4A7B-5C55-3C4D-4A6984EFBC63}"/>
          </ac:spMkLst>
        </pc:spChg>
        <pc:spChg chg="mod">
          <ac:chgData name="Robb, Kimberly" userId="20280bf1-a5b9-40cd-886d-9b4e3c67fd6b" providerId="ADAL" clId="{459D35D2-0B63-42E7-A846-A4528536E3F8}" dt="2023-01-27T01:32:13.363" v="38" actId="1076"/>
          <ac:spMkLst>
            <pc:docMk/>
            <pc:sldMk cId="524423666" sldId="277"/>
            <ac:spMk id="8" creationId="{4E1A47DF-58D2-A0E7-2043-81971C901728}"/>
          </ac:spMkLst>
        </pc:spChg>
        <pc:spChg chg="del">
          <ac:chgData name="Robb, Kimberly" userId="20280bf1-a5b9-40cd-886d-9b4e3c67fd6b" providerId="ADAL" clId="{459D35D2-0B63-42E7-A846-A4528536E3F8}" dt="2023-01-27T01:30:55.805" v="21" actId="26606"/>
          <ac:spMkLst>
            <pc:docMk/>
            <pc:sldMk cId="524423666" sldId="277"/>
            <ac:spMk id="13" creationId="{E49CC64F-7275-4E33-961B-0C5CDC439875}"/>
          </ac:spMkLst>
        </pc:spChg>
        <pc:spChg chg="add">
          <ac:chgData name="Robb, Kimberly" userId="20280bf1-a5b9-40cd-886d-9b4e3c67fd6b" providerId="ADAL" clId="{459D35D2-0B63-42E7-A846-A4528536E3F8}" dt="2023-01-27T01:30:55.805" v="21" actId="26606"/>
          <ac:spMkLst>
            <pc:docMk/>
            <pc:sldMk cId="524423666" sldId="277"/>
            <ac:spMk id="1031" creationId="{C232B152-3720-4D3B-97ED-45CE5483F16F}"/>
          </ac:spMkLst>
        </pc:spChg>
        <pc:spChg chg="add">
          <ac:chgData name="Robb, Kimberly" userId="20280bf1-a5b9-40cd-886d-9b4e3c67fd6b" providerId="ADAL" clId="{459D35D2-0B63-42E7-A846-A4528536E3F8}" dt="2023-01-27T01:30:55.805" v="21" actId="26606"/>
          <ac:spMkLst>
            <pc:docMk/>
            <pc:sldMk cId="524423666" sldId="277"/>
            <ac:spMk id="1033" creationId="{11BAB570-FF10-4E96-8A3F-FA9804702B89}"/>
          </ac:spMkLst>
        </pc:spChg>
        <pc:spChg chg="add">
          <ac:chgData name="Robb, Kimberly" userId="20280bf1-a5b9-40cd-886d-9b4e3c67fd6b" providerId="ADAL" clId="{459D35D2-0B63-42E7-A846-A4528536E3F8}" dt="2023-01-27T01:30:55.805" v="21" actId="26606"/>
          <ac:spMkLst>
            <pc:docMk/>
            <pc:sldMk cId="524423666" sldId="277"/>
            <ac:spMk id="1035" creationId="{4B9FAFB2-BEB5-4848-8018-BCAD99E2E1AA}"/>
          </ac:spMkLst>
        </pc:spChg>
        <pc:picChg chg="del">
          <ac:chgData name="Robb, Kimberly" userId="20280bf1-a5b9-40cd-886d-9b4e3c67fd6b" providerId="ADAL" clId="{459D35D2-0B63-42E7-A846-A4528536E3F8}" dt="2023-01-27T01:30:20.168" v="14" actId="478"/>
          <ac:picMkLst>
            <pc:docMk/>
            <pc:sldMk cId="524423666" sldId="277"/>
            <ac:picMk id="2" creationId="{84C7D6DA-FD37-B6D3-EE76-720FE9FB1674}"/>
          </ac:picMkLst>
        </pc:picChg>
        <pc:picChg chg="add mod">
          <ac:chgData name="Robb, Kimberly" userId="20280bf1-a5b9-40cd-886d-9b4e3c67fd6b" providerId="ADAL" clId="{459D35D2-0B63-42E7-A846-A4528536E3F8}" dt="2023-01-27T01:31:23.155" v="27" actId="1076"/>
          <ac:picMkLst>
            <pc:docMk/>
            <pc:sldMk cId="524423666" sldId="277"/>
            <ac:picMk id="1026" creationId="{37E30ECD-04CB-02E1-10B6-E8164F37C86B}"/>
          </ac:picMkLst>
        </pc:picChg>
      </pc:sldChg>
    </pc:docChg>
  </pc:docChgLst>
  <pc:docChgLst>
    <pc:chgData name="Robb, Kimberly" userId="20280bf1-a5b9-40cd-886d-9b4e3c67fd6b" providerId="ADAL" clId="{DF580714-79F0-4AFD-9DE7-6774858FD1FC}"/>
    <pc:docChg chg="custSel addSld delSld modSld">
      <pc:chgData name="Robb, Kimberly" userId="20280bf1-a5b9-40cd-886d-9b4e3c67fd6b" providerId="ADAL" clId="{DF580714-79F0-4AFD-9DE7-6774858FD1FC}" dt="2022-11-17T20:38:44.704" v="130"/>
      <pc:docMkLst>
        <pc:docMk/>
      </pc:docMkLst>
      <pc:sldChg chg="del">
        <pc:chgData name="Robb, Kimberly" userId="20280bf1-a5b9-40cd-886d-9b4e3c67fd6b" providerId="ADAL" clId="{DF580714-79F0-4AFD-9DE7-6774858FD1FC}" dt="2022-11-17T20:16:23.533" v="0" actId="47"/>
        <pc:sldMkLst>
          <pc:docMk/>
          <pc:sldMk cId="109857222" sldId="256"/>
        </pc:sldMkLst>
      </pc:sldChg>
      <pc:sldChg chg="del">
        <pc:chgData name="Robb, Kimberly" userId="20280bf1-a5b9-40cd-886d-9b4e3c67fd6b" providerId="ADAL" clId="{DF580714-79F0-4AFD-9DE7-6774858FD1FC}" dt="2022-11-17T20:16:27.021" v="3" actId="47"/>
        <pc:sldMkLst>
          <pc:docMk/>
          <pc:sldMk cId="3572809540" sldId="257"/>
        </pc:sldMkLst>
      </pc:sldChg>
      <pc:sldChg chg="del">
        <pc:chgData name="Robb, Kimberly" userId="20280bf1-a5b9-40cd-886d-9b4e3c67fd6b" providerId="ADAL" clId="{DF580714-79F0-4AFD-9DE7-6774858FD1FC}" dt="2022-11-17T20:16:24.682" v="1" actId="47"/>
        <pc:sldMkLst>
          <pc:docMk/>
          <pc:sldMk cId="4096561347" sldId="258"/>
        </pc:sldMkLst>
      </pc:sldChg>
      <pc:sldChg chg="del">
        <pc:chgData name="Robb, Kimberly" userId="20280bf1-a5b9-40cd-886d-9b4e3c67fd6b" providerId="ADAL" clId="{DF580714-79F0-4AFD-9DE7-6774858FD1FC}" dt="2022-11-17T20:16:25.875" v="2" actId="47"/>
        <pc:sldMkLst>
          <pc:docMk/>
          <pc:sldMk cId="1535972031" sldId="259"/>
        </pc:sldMkLst>
      </pc:sldChg>
      <pc:sldChg chg="del">
        <pc:chgData name="Robb, Kimberly" userId="20280bf1-a5b9-40cd-886d-9b4e3c67fd6b" providerId="ADAL" clId="{DF580714-79F0-4AFD-9DE7-6774858FD1FC}" dt="2022-11-17T20:16:28.178" v="4" actId="47"/>
        <pc:sldMkLst>
          <pc:docMk/>
          <pc:sldMk cId="2536014664" sldId="260"/>
        </pc:sldMkLst>
      </pc:sldChg>
      <pc:sldChg chg="del">
        <pc:chgData name="Robb, Kimberly" userId="20280bf1-a5b9-40cd-886d-9b4e3c67fd6b" providerId="ADAL" clId="{DF580714-79F0-4AFD-9DE7-6774858FD1FC}" dt="2022-11-17T20:16:28.966" v="5" actId="47"/>
        <pc:sldMkLst>
          <pc:docMk/>
          <pc:sldMk cId="4008176650" sldId="261"/>
        </pc:sldMkLst>
      </pc:sldChg>
      <pc:sldChg chg="del">
        <pc:chgData name="Robb, Kimberly" userId="20280bf1-a5b9-40cd-886d-9b4e3c67fd6b" providerId="ADAL" clId="{DF580714-79F0-4AFD-9DE7-6774858FD1FC}" dt="2022-11-17T20:16:30.145" v="6" actId="47"/>
        <pc:sldMkLst>
          <pc:docMk/>
          <pc:sldMk cId="1497001717" sldId="262"/>
        </pc:sldMkLst>
      </pc:sldChg>
      <pc:sldChg chg="del">
        <pc:chgData name="Robb, Kimberly" userId="20280bf1-a5b9-40cd-886d-9b4e3c67fd6b" providerId="ADAL" clId="{DF580714-79F0-4AFD-9DE7-6774858FD1FC}" dt="2022-11-17T20:16:31.299" v="7" actId="47"/>
        <pc:sldMkLst>
          <pc:docMk/>
          <pc:sldMk cId="3250458713" sldId="263"/>
        </pc:sldMkLst>
      </pc:sldChg>
      <pc:sldChg chg="del">
        <pc:chgData name="Robb, Kimberly" userId="20280bf1-a5b9-40cd-886d-9b4e3c67fd6b" providerId="ADAL" clId="{DF580714-79F0-4AFD-9DE7-6774858FD1FC}" dt="2022-11-17T20:16:32.909" v="8" actId="47"/>
        <pc:sldMkLst>
          <pc:docMk/>
          <pc:sldMk cId="578210982" sldId="264"/>
        </pc:sldMkLst>
      </pc:sldChg>
      <pc:sldChg chg="del">
        <pc:chgData name="Robb, Kimberly" userId="20280bf1-a5b9-40cd-886d-9b4e3c67fd6b" providerId="ADAL" clId="{DF580714-79F0-4AFD-9DE7-6774858FD1FC}" dt="2022-11-17T20:16:34.747" v="10" actId="47"/>
        <pc:sldMkLst>
          <pc:docMk/>
          <pc:sldMk cId="774652855" sldId="266"/>
        </pc:sldMkLst>
      </pc:sldChg>
      <pc:sldChg chg="addSp delSp modSp del">
        <pc:chgData name="Robb, Kimberly" userId="20280bf1-a5b9-40cd-886d-9b4e3c67fd6b" providerId="ADAL" clId="{DF580714-79F0-4AFD-9DE7-6774858FD1FC}" dt="2022-11-17T20:23:30.369" v="21" actId="2696"/>
        <pc:sldMkLst>
          <pc:docMk/>
          <pc:sldMk cId="403436251" sldId="267"/>
        </pc:sldMkLst>
        <pc:picChg chg="add del mod">
          <ac:chgData name="Robb, Kimberly" userId="20280bf1-a5b9-40cd-886d-9b4e3c67fd6b" providerId="ADAL" clId="{DF580714-79F0-4AFD-9DE7-6774858FD1FC}" dt="2022-11-17T20:18:10.671" v="15" actId="478"/>
          <ac:picMkLst>
            <pc:docMk/>
            <pc:sldMk cId="403436251" sldId="267"/>
            <ac:picMk id="11266" creationId="{5ED746B9-A237-AD04-B0CB-58D7F3C9F065}"/>
          </ac:picMkLst>
        </pc:picChg>
        <pc:picChg chg="add mod">
          <ac:chgData name="Robb, Kimberly" userId="20280bf1-a5b9-40cd-886d-9b4e3c67fd6b" providerId="ADAL" clId="{DF580714-79F0-4AFD-9DE7-6774858FD1FC}" dt="2022-11-17T20:19:39.425" v="20" actId="14100"/>
          <ac:picMkLst>
            <pc:docMk/>
            <pc:sldMk cId="403436251" sldId="267"/>
            <ac:picMk id="11268" creationId="{4A914C85-5888-4065-D194-FF1224D093E5}"/>
          </ac:picMkLst>
        </pc:picChg>
      </pc:sldChg>
      <pc:sldChg chg="addSp delSp modSp">
        <pc:chgData name="Robb, Kimberly" userId="20280bf1-a5b9-40cd-886d-9b4e3c67fd6b" providerId="ADAL" clId="{DF580714-79F0-4AFD-9DE7-6774858FD1FC}" dt="2022-11-17T20:35:01.895" v="95"/>
        <pc:sldMkLst>
          <pc:docMk/>
          <pc:sldMk cId="2198431232" sldId="268"/>
        </pc:sldMkLst>
        <pc:picChg chg="add mod">
          <ac:chgData name="Robb, Kimberly" userId="20280bf1-a5b9-40cd-886d-9b4e3c67fd6b" providerId="ADAL" clId="{DF580714-79F0-4AFD-9DE7-6774858FD1FC}" dt="2022-11-17T20:34:52.212" v="93" actId="408"/>
          <ac:picMkLst>
            <pc:docMk/>
            <pc:sldMk cId="2198431232" sldId="268"/>
            <ac:picMk id="12290" creationId="{5CCF91E8-B640-66DB-A648-5260C24DDCF6}"/>
          </ac:picMkLst>
        </pc:picChg>
        <pc:picChg chg="add mod">
          <ac:chgData name="Robb, Kimberly" userId="20280bf1-a5b9-40cd-886d-9b4e3c67fd6b" providerId="ADAL" clId="{DF580714-79F0-4AFD-9DE7-6774858FD1FC}" dt="2022-11-17T20:34:52.212" v="93" actId="408"/>
          <ac:picMkLst>
            <pc:docMk/>
            <pc:sldMk cId="2198431232" sldId="268"/>
            <ac:picMk id="12292" creationId="{7D2B80F5-7BA7-51B7-D6A8-5427D252899B}"/>
          </ac:picMkLst>
        </pc:picChg>
        <pc:picChg chg="add mod">
          <ac:chgData name="Robb, Kimberly" userId="20280bf1-a5b9-40cd-886d-9b4e3c67fd6b" providerId="ADAL" clId="{DF580714-79F0-4AFD-9DE7-6774858FD1FC}" dt="2022-11-17T20:34:52.212" v="93" actId="408"/>
          <ac:picMkLst>
            <pc:docMk/>
            <pc:sldMk cId="2198431232" sldId="268"/>
            <ac:picMk id="12294" creationId="{03581F63-6977-BD2F-8615-9FD2D4093DEA}"/>
          </ac:picMkLst>
        </pc:picChg>
        <pc:picChg chg="add mod">
          <ac:chgData name="Robb, Kimberly" userId="20280bf1-a5b9-40cd-886d-9b4e3c67fd6b" providerId="ADAL" clId="{DF580714-79F0-4AFD-9DE7-6774858FD1FC}" dt="2022-11-17T20:34:52.212" v="93" actId="408"/>
          <ac:picMkLst>
            <pc:docMk/>
            <pc:sldMk cId="2198431232" sldId="268"/>
            <ac:picMk id="12296" creationId="{2BDB5F55-CE6F-C275-2BD5-140849F0280F}"/>
          </ac:picMkLst>
        </pc:picChg>
        <pc:picChg chg="add del">
          <ac:chgData name="Robb, Kimberly" userId="20280bf1-a5b9-40cd-886d-9b4e3c67fd6b" providerId="ADAL" clId="{DF580714-79F0-4AFD-9DE7-6774858FD1FC}" dt="2022-11-17T20:35:01.895" v="95"/>
          <ac:picMkLst>
            <pc:docMk/>
            <pc:sldMk cId="2198431232" sldId="268"/>
            <ac:picMk id="12298" creationId="{CAC57892-793C-D554-DD33-8E07DB2F7B87}"/>
          </ac:picMkLst>
        </pc:picChg>
      </pc:sldChg>
      <pc:sldChg chg="del">
        <pc:chgData name="Robb, Kimberly" userId="20280bf1-a5b9-40cd-886d-9b4e3c67fd6b" providerId="ADAL" clId="{DF580714-79F0-4AFD-9DE7-6774858FD1FC}" dt="2022-11-17T20:16:33.922" v="9" actId="47"/>
        <pc:sldMkLst>
          <pc:docMk/>
          <pc:sldMk cId="1396389401" sldId="269"/>
        </pc:sldMkLst>
      </pc:sldChg>
      <pc:sldChg chg="addSp modSp add mod">
        <pc:chgData name="Robb, Kimberly" userId="20280bf1-a5b9-40cd-886d-9b4e3c67fd6b" providerId="ADAL" clId="{DF580714-79F0-4AFD-9DE7-6774858FD1FC}" dt="2022-11-17T20:38:44.704" v="130"/>
        <pc:sldMkLst>
          <pc:docMk/>
          <pc:sldMk cId="2841570963" sldId="269"/>
        </pc:sldMkLst>
        <pc:graphicFrameChg chg="add mod ord modGraphic">
          <ac:chgData name="Robb, Kimberly" userId="20280bf1-a5b9-40cd-886d-9b4e3c67fd6b" providerId="ADAL" clId="{DF580714-79F0-4AFD-9DE7-6774858FD1FC}" dt="2022-11-17T20:38:44.704" v="130"/>
          <ac:graphicFrameMkLst>
            <pc:docMk/>
            <pc:sldMk cId="2841570963" sldId="269"/>
            <ac:graphicFrameMk id="5" creationId="{BED0AEAA-59CB-FED5-D028-03497434D33B}"/>
          </ac:graphicFrameMkLst>
        </pc:graphicFrameChg>
        <pc:picChg chg="add mod">
          <ac:chgData name="Robb, Kimberly" userId="20280bf1-a5b9-40cd-886d-9b4e3c67fd6b" providerId="ADAL" clId="{DF580714-79F0-4AFD-9DE7-6774858FD1FC}" dt="2022-11-17T20:36:52.838" v="120" actId="1076"/>
          <ac:picMkLst>
            <pc:docMk/>
            <pc:sldMk cId="2841570963" sldId="269"/>
            <ac:picMk id="2" creationId="{63BEE900-7849-7D63-5DED-1E78D6D325BE}"/>
          </ac:picMkLst>
        </pc:picChg>
        <pc:picChg chg="add mod">
          <ac:chgData name="Robb, Kimberly" userId="20280bf1-a5b9-40cd-886d-9b4e3c67fd6b" providerId="ADAL" clId="{DF580714-79F0-4AFD-9DE7-6774858FD1FC}" dt="2022-11-17T20:36:57.396" v="121" actId="1076"/>
          <ac:picMkLst>
            <pc:docMk/>
            <pc:sldMk cId="2841570963" sldId="269"/>
            <ac:picMk id="3" creationId="{0C184221-04A7-F50F-5D18-050CCA637384}"/>
          </ac:picMkLst>
        </pc:picChg>
        <pc:picChg chg="add mod">
          <ac:chgData name="Robb, Kimberly" userId="20280bf1-a5b9-40cd-886d-9b4e3c67fd6b" providerId="ADAL" clId="{DF580714-79F0-4AFD-9DE7-6774858FD1FC}" dt="2022-11-17T20:36:42.731" v="117" actId="14100"/>
          <ac:picMkLst>
            <pc:docMk/>
            <pc:sldMk cId="2841570963" sldId="269"/>
            <ac:picMk id="4" creationId="{AE20B791-25B7-74D6-C0F8-7D230FDC5AEE}"/>
          </ac:picMkLst>
        </pc:picChg>
        <pc:picChg chg="mod">
          <ac:chgData name="Robb, Kimberly" userId="20280bf1-a5b9-40cd-886d-9b4e3c67fd6b" providerId="ADAL" clId="{DF580714-79F0-4AFD-9DE7-6774858FD1FC}" dt="2022-11-17T20:36:45.683" v="118" actId="1076"/>
          <ac:picMkLst>
            <pc:docMk/>
            <pc:sldMk cId="2841570963" sldId="269"/>
            <ac:picMk id="12290" creationId="{5CCF91E8-B640-66DB-A648-5260C24DDCF6}"/>
          </ac:picMkLst>
        </pc:picChg>
        <pc:picChg chg="mod">
          <ac:chgData name="Robb, Kimberly" userId="20280bf1-a5b9-40cd-886d-9b4e3c67fd6b" providerId="ADAL" clId="{DF580714-79F0-4AFD-9DE7-6774858FD1FC}" dt="2022-11-17T20:36:49.173" v="119" actId="1076"/>
          <ac:picMkLst>
            <pc:docMk/>
            <pc:sldMk cId="2841570963" sldId="269"/>
            <ac:picMk id="12292" creationId="{7D2B80F5-7BA7-51B7-D6A8-5427D252899B}"/>
          </ac:picMkLst>
        </pc:picChg>
        <pc:picChg chg="mod">
          <ac:chgData name="Robb, Kimberly" userId="20280bf1-a5b9-40cd-886d-9b4e3c67fd6b" providerId="ADAL" clId="{DF580714-79F0-4AFD-9DE7-6774858FD1FC}" dt="2022-11-17T20:36:59.671" v="122" actId="1076"/>
          <ac:picMkLst>
            <pc:docMk/>
            <pc:sldMk cId="2841570963" sldId="269"/>
            <ac:picMk id="12294" creationId="{03581F63-6977-BD2F-8615-9FD2D4093DEA}"/>
          </ac:picMkLst>
        </pc:picChg>
        <pc:picChg chg="mod">
          <ac:chgData name="Robb, Kimberly" userId="20280bf1-a5b9-40cd-886d-9b4e3c67fd6b" providerId="ADAL" clId="{DF580714-79F0-4AFD-9DE7-6774858FD1FC}" dt="2022-11-17T20:37:03.382" v="123" actId="1076"/>
          <ac:picMkLst>
            <pc:docMk/>
            <pc:sldMk cId="2841570963" sldId="269"/>
            <ac:picMk id="12296" creationId="{2BDB5F55-CE6F-C275-2BD5-140849F0280F}"/>
          </ac:picMkLst>
        </pc:picChg>
      </pc:sldChg>
    </pc:docChg>
  </pc:docChgLst>
  <pc:docChgLst>
    <pc:chgData name="Robb, Kimberly" userId="S::krobb@sd67.bc.ca::20280bf1-a5b9-40cd-886d-9b4e3c67fd6b" providerId="AD" clId="Web-{B68EC68D-233A-4D49-AB2B-136B3CF640C8}"/>
    <pc:docChg chg="addSld modSld">
      <pc:chgData name="Robb, Kimberly" userId="S::krobb@sd67.bc.ca::20280bf1-a5b9-40cd-886d-9b4e3c67fd6b" providerId="AD" clId="Web-{B68EC68D-233A-4D49-AB2B-136B3CF640C8}" dt="2022-11-21T02:26:18.805" v="15" actId="20577"/>
      <pc:docMkLst>
        <pc:docMk/>
      </pc:docMkLst>
      <pc:sldChg chg="addSp delSp modSp add mod replId setBg setClrOvrMap">
        <pc:chgData name="Robb, Kimberly" userId="S::krobb@sd67.bc.ca::20280bf1-a5b9-40cd-886d-9b4e3c67fd6b" providerId="AD" clId="Web-{B68EC68D-233A-4D49-AB2B-136B3CF640C8}" dt="2022-11-21T02:26:18.805" v="15" actId="20577"/>
        <pc:sldMkLst>
          <pc:docMk/>
          <pc:sldMk cId="2603742822" sldId="275"/>
        </pc:sldMkLst>
        <pc:spChg chg="ord">
          <ac:chgData name="Robb, Kimberly" userId="S::krobb@sd67.bc.ca::20280bf1-a5b9-40cd-886d-9b4e3c67fd6b" providerId="AD" clId="Web-{B68EC68D-233A-4D49-AB2B-136B3CF640C8}" dt="2022-11-21T02:26:05.524" v="14"/>
          <ac:spMkLst>
            <pc:docMk/>
            <pc:sldMk cId="2603742822" sldId="275"/>
            <ac:spMk id="4" creationId="{CD853BA4-4A7B-5C55-3C4D-4A6984EFBC63}"/>
          </ac:spMkLst>
        </pc:spChg>
        <pc:spChg chg="mod">
          <ac:chgData name="Robb, Kimberly" userId="S::krobb@sd67.bc.ca::20280bf1-a5b9-40cd-886d-9b4e3c67fd6b" providerId="AD" clId="Web-{B68EC68D-233A-4D49-AB2B-136B3CF640C8}" dt="2022-11-21T02:26:18.805" v="15" actId="20577"/>
          <ac:spMkLst>
            <pc:docMk/>
            <pc:sldMk cId="2603742822" sldId="275"/>
            <ac:spMk id="8" creationId="{4E1A47DF-58D2-A0E7-2043-81971C901728}"/>
          </ac:spMkLst>
        </pc:spChg>
        <pc:spChg chg="add">
          <ac:chgData name="Robb, Kimberly" userId="S::krobb@sd67.bc.ca::20280bf1-a5b9-40cd-886d-9b4e3c67fd6b" providerId="AD" clId="Web-{B68EC68D-233A-4D49-AB2B-136B3CF640C8}" dt="2022-11-21T02:26:05.524" v="14"/>
          <ac:spMkLst>
            <pc:docMk/>
            <pc:sldMk cId="2603742822" sldId="275"/>
            <ac:spMk id="13" creationId="{E49CC64F-7275-4E33-961B-0C5CDC439875}"/>
          </ac:spMkLst>
        </pc:spChg>
        <pc:picChg chg="add mod">
          <ac:chgData name="Robb, Kimberly" userId="S::krobb@sd67.bc.ca::20280bf1-a5b9-40cd-886d-9b4e3c67fd6b" providerId="AD" clId="Web-{B68EC68D-233A-4D49-AB2B-136B3CF640C8}" dt="2022-11-21T02:26:05.524" v="14"/>
          <ac:picMkLst>
            <pc:docMk/>
            <pc:sldMk cId="2603742822" sldId="275"/>
            <ac:picMk id="2" creationId="{84C7D6DA-FD37-B6D3-EE76-720FE9FB1674}"/>
          </ac:picMkLst>
        </pc:picChg>
        <pc:picChg chg="del">
          <ac:chgData name="Robb, Kimberly" userId="S::krobb@sd67.bc.ca::20280bf1-a5b9-40cd-886d-9b4e3c67fd6b" providerId="AD" clId="Web-{B68EC68D-233A-4D49-AB2B-136B3CF640C8}" dt="2022-11-21T02:25:33.664" v="1"/>
          <ac:picMkLst>
            <pc:docMk/>
            <pc:sldMk cId="2603742822" sldId="275"/>
            <ac:picMk id="5" creationId="{186B4BC2-9037-4BF7-B84E-324A67760F2A}"/>
          </ac:picMkLst>
        </pc:picChg>
        <pc:picChg chg="del">
          <ac:chgData name="Robb, Kimberly" userId="S::krobb@sd67.bc.ca::20280bf1-a5b9-40cd-886d-9b4e3c67fd6b" providerId="AD" clId="Web-{B68EC68D-233A-4D49-AB2B-136B3CF640C8}" dt="2022-11-21T02:25:35.352" v="2"/>
          <ac:picMkLst>
            <pc:docMk/>
            <pc:sldMk cId="2603742822" sldId="275"/>
            <ac:picMk id="6" creationId="{B83B642D-4D22-8368-51D2-CFB958DE8012}"/>
          </ac:picMkLst>
        </pc:picChg>
      </pc:sldChg>
    </pc:docChg>
  </pc:docChgLst>
  <pc:docChgLst>
    <pc:chgData name="Robb, Kimberly" userId="S::krobb@sd67.bc.ca::20280bf1-a5b9-40cd-886d-9b4e3c67fd6b" providerId="AD" clId="Web-{92E22C48-E995-90D4-5BC3-536A235CBBBB}"/>
    <pc:docChg chg="modSld">
      <pc:chgData name="Robb, Kimberly" userId="S::krobb@sd67.bc.ca::20280bf1-a5b9-40cd-886d-9b4e3c67fd6b" providerId="AD" clId="Web-{92E22C48-E995-90D4-5BC3-536A235CBBBB}" dt="2022-11-20T19:29:40.096" v="6" actId="14100"/>
      <pc:docMkLst>
        <pc:docMk/>
      </pc:docMkLst>
      <pc:sldChg chg="addSp modSp mod setBg">
        <pc:chgData name="Robb, Kimberly" userId="S::krobb@sd67.bc.ca::20280bf1-a5b9-40cd-886d-9b4e3c67fd6b" providerId="AD" clId="Web-{92E22C48-E995-90D4-5BC3-536A235CBBBB}" dt="2022-11-20T19:29:40.096" v="6" actId="14100"/>
        <pc:sldMkLst>
          <pc:docMk/>
          <pc:sldMk cId="2198431232" sldId="268"/>
        </pc:sldMkLst>
        <pc:picChg chg="add mod">
          <ac:chgData name="Robb, Kimberly" userId="S::krobb@sd67.bc.ca::20280bf1-a5b9-40cd-886d-9b4e3c67fd6b" providerId="AD" clId="Web-{92E22C48-E995-90D4-5BC3-536A235CBBBB}" dt="2022-11-20T19:29:40.096" v="6" actId="14100"/>
          <ac:picMkLst>
            <pc:docMk/>
            <pc:sldMk cId="2198431232" sldId="268"/>
            <ac:picMk id="2" creationId="{7BB48979-DCA2-ED82-65BA-8D4AC9C2C9B6}"/>
          </ac:picMkLst>
        </pc:picChg>
        <pc:picChg chg="mod ord">
          <ac:chgData name="Robb, Kimberly" userId="S::krobb@sd67.bc.ca::20280bf1-a5b9-40cd-886d-9b4e3c67fd6b" providerId="AD" clId="Web-{92E22C48-E995-90D4-5BC3-536A235CBBBB}" dt="2022-11-20T19:29:29.299" v="4"/>
          <ac:picMkLst>
            <pc:docMk/>
            <pc:sldMk cId="2198431232" sldId="268"/>
            <ac:picMk id="12290" creationId="{5CCF91E8-B640-66DB-A648-5260C24DDCF6}"/>
          </ac:picMkLst>
        </pc:picChg>
        <pc:picChg chg="mod ord">
          <ac:chgData name="Robb, Kimberly" userId="S::krobb@sd67.bc.ca::20280bf1-a5b9-40cd-886d-9b4e3c67fd6b" providerId="AD" clId="Web-{92E22C48-E995-90D4-5BC3-536A235CBBBB}" dt="2022-11-20T19:29:29.299" v="4"/>
          <ac:picMkLst>
            <pc:docMk/>
            <pc:sldMk cId="2198431232" sldId="268"/>
            <ac:picMk id="12292" creationId="{7D2B80F5-7BA7-51B7-D6A8-5427D252899B}"/>
          </ac:picMkLst>
        </pc:picChg>
        <pc:picChg chg="mod">
          <ac:chgData name="Robb, Kimberly" userId="S::krobb@sd67.bc.ca::20280bf1-a5b9-40cd-886d-9b4e3c67fd6b" providerId="AD" clId="Web-{92E22C48-E995-90D4-5BC3-536A235CBBBB}" dt="2022-11-20T19:29:29.299" v="4"/>
          <ac:picMkLst>
            <pc:docMk/>
            <pc:sldMk cId="2198431232" sldId="268"/>
            <ac:picMk id="12294" creationId="{03581F63-6977-BD2F-8615-9FD2D4093DEA}"/>
          </ac:picMkLst>
        </pc:picChg>
        <pc:picChg chg="mod ord">
          <ac:chgData name="Robb, Kimberly" userId="S::krobb@sd67.bc.ca::20280bf1-a5b9-40cd-886d-9b4e3c67fd6b" providerId="AD" clId="Web-{92E22C48-E995-90D4-5BC3-536A235CBBBB}" dt="2022-11-20T19:29:29.299" v="4"/>
          <ac:picMkLst>
            <pc:docMk/>
            <pc:sldMk cId="2198431232" sldId="268"/>
            <ac:picMk id="12296" creationId="{2BDB5F55-CE6F-C275-2BD5-140849F0280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647BB-96AB-4808-8B62-C98DCFA3A07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D4A17-823D-4070-BF7F-E15D3BEEA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8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3130E-8497-4C7F-9C4A-35D19514A5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0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kabegamimbq.blogspot.com/2021/03/10000-tree-3-lobed-leaf-332439-tree.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oughtco.com/learning-leaf-colors-unique-tree-families-1342823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American_quarter_horse.jpg" TargetMode="Externa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rown-horse-on-grass-field-635499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D853BA4-4A7B-5C55-3C4D-4A6984EFBC63}"/>
              </a:ext>
            </a:extLst>
          </p:cNvPr>
          <p:cNvSpPr txBox="1">
            <a:spLocks/>
          </p:cNvSpPr>
          <p:nvPr/>
        </p:nvSpPr>
        <p:spPr>
          <a:xfrm>
            <a:off x="7545205" y="5537929"/>
            <a:ext cx="4494629" cy="146869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5" name="Picture 5" descr="A stack of cookies&#10;&#10;Description automatically generated">
            <a:extLst>
              <a:ext uri="{FF2B5EF4-FFF2-40B4-BE49-F238E27FC236}">
                <a16:creationId xmlns:a16="http://schemas.microsoft.com/office/drawing/2014/main" id="{186B4BC2-9037-4BF7-B84E-324A67760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4" t="23869" r="8907" b="9828"/>
          <a:stretch/>
        </p:blipFill>
        <p:spPr>
          <a:xfrm>
            <a:off x="249383" y="1714399"/>
            <a:ext cx="4292366" cy="450038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83B642D-4D22-8368-51D2-CFB958DE8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983" y="1615354"/>
            <a:ext cx="6886574" cy="4527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1A47DF-58D2-A0E7-2043-81971C901728}"/>
              </a:ext>
            </a:extLst>
          </p:cNvPr>
          <p:cNvSpPr txBox="1"/>
          <p:nvPr/>
        </p:nvSpPr>
        <p:spPr>
          <a:xfrm>
            <a:off x="1" y="-18578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</p:spTree>
    <p:extLst>
      <p:ext uri="{BB962C8B-B14F-4D97-AF65-F5344CB8AC3E}">
        <p14:creationId xmlns:p14="http://schemas.microsoft.com/office/powerpoint/2010/main" val="4292942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ED5B79D-F975-D6B1-518A-5AC20B8B430D}"/>
              </a:ext>
            </a:extLst>
          </p:cNvPr>
          <p:cNvGraphicFramePr>
            <a:graphicFrameLocks noGrp="1"/>
          </p:cNvGraphicFramePr>
          <p:nvPr/>
        </p:nvGraphicFramePr>
        <p:xfrm>
          <a:off x="1952171" y="1670319"/>
          <a:ext cx="8287656" cy="505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828">
                  <a:extLst>
                    <a:ext uri="{9D8B030D-6E8A-4147-A177-3AD203B41FA5}">
                      <a16:colId xmlns:a16="http://schemas.microsoft.com/office/drawing/2014/main" val="327776426"/>
                    </a:ext>
                  </a:extLst>
                </a:gridCol>
                <a:gridCol w="4143828">
                  <a:extLst>
                    <a:ext uri="{9D8B030D-6E8A-4147-A177-3AD203B41FA5}">
                      <a16:colId xmlns:a16="http://schemas.microsoft.com/office/drawing/2014/main" val="280742297"/>
                    </a:ext>
                  </a:extLst>
                </a:gridCol>
              </a:tblGrid>
              <a:tr h="2529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26493"/>
                  </a:ext>
                </a:extLst>
              </a:tr>
              <a:tr h="2529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054365"/>
                  </a:ext>
                </a:extLst>
              </a:tr>
            </a:tbl>
          </a:graphicData>
        </a:graphic>
      </p:graphicFrame>
      <p:pic>
        <p:nvPicPr>
          <p:cNvPr id="4" name="Picture 5" descr="Icon&#10;&#10;Description automatically generated">
            <a:extLst>
              <a:ext uri="{FF2B5EF4-FFF2-40B4-BE49-F238E27FC236}">
                <a16:creationId xmlns:a16="http://schemas.microsoft.com/office/drawing/2014/main" id="{C595A464-91CF-69D5-512D-7059533BF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443" y="1689359"/>
            <a:ext cx="2112999" cy="238058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61B338-3722-495C-2129-7457B08A8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111" y="4598913"/>
            <a:ext cx="1514475" cy="1895475"/>
          </a:xfrm>
          <a:prstGeom prst="rect">
            <a:avLst/>
          </a:prstGeom>
        </p:spPr>
      </p:pic>
      <p:pic>
        <p:nvPicPr>
          <p:cNvPr id="7" name="Picture 7" descr="A picture containing shoji&#10;&#10;Description automatically generated">
            <a:extLst>
              <a:ext uri="{FF2B5EF4-FFF2-40B4-BE49-F238E27FC236}">
                <a16:creationId xmlns:a16="http://schemas.microsoft.com/office/drawing/2014/main" id="{3F198C11-DD83-0578-A458-B583D21EE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611" y="2068143"/>
            <a:ext cx="3127522" cy="1605294"/>
          </a:xfrm>
          <a:prstGeom prst="rect">
            <a:avLst/>
          </a:prstGeom>
        </p:spPr>
      </p:pic>
      <p:pic>
        <p:nvPicPr>
          <p:cNvPr id="8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3BD1596-8E16-BF07-3314-29473EF2D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507" y="4424916"/>
            <a:ext cx="1598870" cy="22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6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EBA5A3-CABD-9237-79D6-E3FADDD1ECC2}"/>
              </a:ext>
            </a:extLst>
          </p:cNvPr>
          <p:cNvSpPr txBox="1">
            <a:spLocks/>
          </p:cNvSpPr>
          <p:nvPr/>
        </p:nvSpPr>
        <p:spPr>
          <a:xfrm>
            <a:off x="7008511" y="838466"/>
            <a:ext cx="5031090" cy="518417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  <a:endParaRPr lang="en-US" sz="360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Century Gothic"/>
            </a:endParaRPr>
          </a:p>
          <a:p>
            <a:pPr marL="0" indent="0">
              <a:buNone/>
            </a:pPr>
            <a:r>
              <a:rPr lang="en-US" sz="3600" dirty="0">
                <a:latin typeface="Century Gothic"/>
              </a:rPr>
              <a:t>What do you wonder?</a:t>
            </a:r>
            <a:endParaRPr lang="en-US" sz="3600">
              <a:latin typeface="Century Gothic"/>
            </a:endParaRPr>
          </a:p>
          <a:p>
            <a:pPr marL="0" indent="0">
              <a:buNone/>
            </a:pPr>
            <a:endParaRPr lang="en-US" sz="3600" dirty="0">
              <a:latin typeface="Century Gothic"/>
            </a:endParaRPr>
          </a:p>
          <a:p>
            <a:pPr marL="0" indent="0">
              <a:buNone/>
            </a:pPr>
            <a:r>
              <a:rPr lang="en-US" sz="3600" dirty="0">
                <a:latin typeface="Century Gothic"/>
                <a:cs typeface="Calibri"/>
              </a:rPr>
              <a:t>How many? </a:t>
            </a:r>
            <a:endParaRPr lang="en-US" sz="3600" dirty="0">
              <a:latin typeface="Century Gothic"/>
              <a:ea typeface="+mn-lt"/>
              <a:cs typeface="+mn-lt"/>
            </a:endParaRPr>
          </a:p>
          <a:p>
            <a:pPr marL="0" indent="0">
              <a:buNone/>
            </a:pPr>
            <a:endParaRPr lang="en-US" sz="3600" dirty="0">
              <a:latin typeface="Century Gothic"/>
              <a:cs typeface="Calibri"/>
            </a:endParaRPr>
          </a:p>
          <a:p>
            <a:pPr marL="0" indent="0">
              <a:buNone/>
            </a:pPr>
            <a:r>
              <a:rPr lang="en-US" sz="3600" dirty="0">
                <a:latin typeface="Century Gothic"/>
                <a:cs typeface="Calibri"/>
              </a:rPr>
              <a:t>How do you see it?</a:t>
            </a:r>
            <a:endParaRPr lang="en-US" sz="36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D853BA4-4A7B-5C55-3C4D-4A6984EFBC63}"/>
              </a:ext>
            </a:extLst>
          </p:cNvPr>
          <p:cNvSpPr txBox="1">
            <a:spLocks/>
          </p:cNvSpPr>
          <p:nvPr/>
        </p:nvSpPr>
        <p:spPr>
          <a:xfrm>
            <a:off x="7545205" y="5537929"/>
            <a:ext cx="4494629" cy="146869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Picture 5" descr="A picture containing queen&#10;&#10;Description automatically generated">
            <a:extLst>
              <a:ext uri="{FF2B5EF4-FFF2-40B4-BE49-F238E27FC236}">
                <a16:creationId xmlns:a16="http://schemas.microsoft.com/office/drawing/2014/main" id="{0A71796C-4840-4362-1BA6-A4B9D844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" y="131618"/>
            <a:ext cx="6608618" cy="66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2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D853BA4-4A7B-5C55-3C4D-4A6984EFBC63}"/>
              </a:ext>
            </a:extLst>
          </p:cNvPr>
          <p:cNvSpPr txBox="1">
            <a:spLocks/>
          </p:cNvSpPr>
          <p:nvPr/>
        </p:nvSpPr>
        <p:spPr>
          <a:xfrm>
            <a:off x="13445263" y="6677507"/>
            <a:ext cx="1734534" cy="27842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A47DF-58D2-A0E7-2043-81971C901728}"/>
              </a:ext>
            </a:extLst>
          </p:cNvPr>
          <p:cNvSpPr txBox="1"/>
          <p:nvPr/>
        </p:nvSpPr>
        <p:spPr>
          <a:xfrm>
            <a:off x="835839" y="-42404"/>
            <a:ext cx="10591307" cy="1432325"/>
          </a:xfr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Century Gothic" panose="020B0502020202020204" pitchFamily="34" charset="0"/>
                <a:ea typeface="+mj-ea"/>
                <a:cs typeface="+mj-cs"/>
              </a:rPr>
              <a:t>Which one of these pictures doesn't belong? 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Century Gothic" panose="020B0502020202020204" pitchFamily="34" charset="0"/>
                <a:ea typeface="+mj-ea"/>
                <a:cs typeface="+mj-cs"/>
              </a:rPr>
              <a:t>Why?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EEBDAB-132F-E299-1449-E6CC92C54831}"/>
              </a:ext>
            </a:extLst>
          </p:cNvPr>
          <p:cNvCxnSpPr/>
          <p:nvPr/>
        </p:nvCxnSpPr>
        <p:spPr>
          <a:xfrm>
            <a:off x="6200343" y="1657188"/>
            <a:ext cx="0" cy="515952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521D25-A947-F069-D966-AB7E5671EAF9}"/>
              </a:ext>
            </a:extLst>
          </p:cNvPr>
          <p:cNvGrpSpPr/>
          <p:nvPr/>
        </p:nvGrpSpPr>
        <p:grpSpPr>
          <a:xfrm>
            <a:off x="398551" y="1657188"/>
            <a:ext cx="11461567" cy="3330718"/>
            <a:chOff x="398551" y="1657188"/>
            <a:chExt cx="11461567" cy="333071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80113C7-F763-5611-5789-4C2245856704}"/>
                </a:ext>
              </a:extLst>
            </p:cNvPr>
            <p:cNvSpPr/>
            <p:nvPr/>
          </p:nvSpPr>
          <p:spPr>
            <a:xfrm>
              <a:off x="398551" y="1662386"/>
              <a:ext cx="579361" cy="5533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KG Primary Penmanship 2" panose="02000506000000020003" pitchFamily="2" charset="0"/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07DFE8-41D7-88AC-E300-0A5BE0F90CF8}"/>
                </a:ext>
              </a:extLst>
            </p:cNvPr>
            <p:cNvSpPr/>
            <p:nvPr/>
          </p:nvSpPr>
          <p:spPr>
            <a:xfrm>
              <a:off x="6293505" y="1657188"/>
              <a:ext cx="579361" cy="55336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KG Primary Penmanship 2" panose="02000506000000020003" pitchFamily="2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550708A-555C-E37A-C7AC-12A40CA63FF6}"/>
                </a:ext>
              </a:extLst>
            </p:cNvPr>
            <p:cNvSpPr/>
            <p:nvPr/>
          </p:nvSpPr>
          <p:spPr>
            <a:xfrm>
              <a:off x="398551" y="4434544"/>
              <a:ext cx="579361" cy="5533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KG Primary Penmanship 2" panose="02000506000000020003" pitchFamily="2" charset="0"/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24BF4D3-052D-2916-F1B3-838A54CBD5F3}"/>
                </a:ext>
              </a:extLst>
            </p:cNvPr>
            <p:cNvSpPr/>
            <p:nvPr/>
          </p:nvSpPr>
          <p:spPr>
            <a:xfrm>
              <a:off x="6310899" y="4434544"/>
              <a:ext cx="579361" cy="55336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KG Primary Penmanship 2" panose="02000506000000020003" pitchFamily="2" charset="0"/>
                </a:rPr>
                <a:t>4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5AB1E4-C54C-A42E-E74D-F9E7CE578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551" y="4225612"/>
              <a:ext cx="11461567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9" descr="A picture containing ground, plant, tree&#10;&#10;Description automatically generated">
            <a:extLst>
              <a:ext uri="{FF2B5EF4-FFF2-40B4-BE49-F238E27FC236}">
                <a16:creationId xmlns:a16="http://schemas.microsoft.com/office/drawing/2014/main" id="{311B1C72-5D89-200E-CD44-3C93C8A8C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"/>
          <a:stretch/>
        </p:blipFill>
        <p:spPr>
          <a:xfrm>
            <a:off x="2100094" y="1715114"/>
            <a:ext cx="2299009" cy="2243231"/>
          </a:xfrm>
          <a:prstGeom prst="rect">
            <a:avLst/>
          </a:prstGeom>
        </p:spPr>
      </p:pic>
      <p:pic>
        <p:nvPicPr>
          <p:cNvPr id="14" name="Picture 2" descr="Free Leaves Single Textures in high resolution | TextureMax">
            <a:extLst>
              <a:ext uri="{FF2B5EF4-FFF2-40B4-BE49-F238E27FC236}">
                <a16:creationId xmlns:a16="http://schemas.microsoft.com/office/drawing/2014/main" id="{40AF282D-63EE-7CE8-9B7C-8CEBC6A69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1" y="1715113"/>
            <a:ext cx="2727783" cy="230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row of leaves in different colors&#10;&#10;Description automatically generated">
            <a:extLst>
              <a:ext uri="{FF2B5EF4-FFF2-40B4-BE49-F238E27FC236}">
                <a16:creationId xmlns:a16="http://schemas.microsoft.com/office/drawing/2014/main" id="{877549B4-8DF1-3127-B944-4C1F9953E3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072" t="30238" r="59375" b="28878"/>
          <a:stretch/>
        </p:blipFill>
        <p:spPr>
          <a:xfrm>
            <a:off x="1086970" y="4711225"/>
            <a:ext cx="4212753" cy="1946332"/>
          </a:xfrm>
          <a:prstGeom prst="rect">
            <a:avLst/>
          </a:prstGeom>
        </p:spPr>
      </p:pic>
      <p:pic>
        <p:nvPicPr>
          <p:cNvPr id="19" name="Picture 18" descr="A group of different colored leaves">
            <a:extLst>
              <a:ext uri="{FF2B5EF4-FFF2-40B4-BE49-F238E27FC236}">
                <a16:creationId xmlns:a16="http://schemas.microsoft.com/office/drawing/2014/main" id="{E6AE95A5-8902-F2B4-C9F9-640117ADD2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50147" b="32405"/>
          <a:stretch/>
        </p:blipFill>
        <p:spPr>
          <a:xfrm>
            <a:off x="7884587" y="4567232"/>
            <a:ext cx="2075190" cy="21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6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EBA5A3-CABD-9237-79D6-E3FADDD1ECC2}"/>
              </a:ext>
            </a:extLst>
          </p:cNvPr>
          <p:cNvSpPr txBox="1">
            <a:spLocks/>
          </p:cNvSpPr>
          <p:nvPr/>
        </p:nvSpPr>
        <p:spPr>
          <a:xfrm>
            <a:off x="441456" y="478248"/>
            <a:ext cx="5654544" cy="12910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D853BA4-4A7B-5C55-3C4D-4A6984EFBC63}"/>
              </a:ext>
            </a:extLst>
          </p:cNvPr>
          <p:cNvSpPr txBox="1">
            <a:spLocks/>
          </p:cNvSpPr>
          <p:nvPr/>
        </p:nvSpPr>
        <p:spPr>
          <a:xfrm>
            <a:off x="7545205" y="5537929"/>
            <a:ext cx="4494629" cy="1468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CCD2B735-E1EF-2CED-3178-8A1F2B550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73" b="6627"/>
          <a:stretch/>
        </p:blipFill>
        <p:spPr>
          <a:xfrm>
            <a:off x="568037" y="1886107"/>
            <a:ext cx="11042073" cy="372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D853BA4-4A7B-5C55-3C4D-4A6984EFBC63}"/>
              </a:ext>
            </a:extLst>
          </p:cNvPr>
          <p:cNvSpPr txBox="1">
            <a:spLocks/>
          </p:cNvSpPr>
          <p:nvPr/>
        </p:nvSpPr>
        <p:spPr>
          <a:xfrm>
            <a:off x="7545205" y="5537929"/>
            <a:ext cx="4494629" cy="146869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A47DF-58D2-A0E7-2043-81971C901728}"/>
              </a:ext>
            </a:extLst>
          </p:cNvPr>
          <p:cNvSpPr txBox="1"/>
          <p:nvPr/>
        </p:nvSpPr>
        <p:spPr>
          <a:xfrm>
            <a:off x="1" y="-18578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516EAEE-8205-1516-F0C1-F12DA22D5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2020874"/>
            <a:ext cx="5098472" cy="3772215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CAF7FEE1-DC27-2675-4184-E3CD52923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90" r="10140" b="425"/>
          <a:stretch/>
        </p:blipFill>
        <p:spPr>
          <a:xfrm>
            <a:off x="5583382" y="2307318"/>
            <a:ext cx="6345388" cy="324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3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1 Student Table - Education Furniture Moffett &amp; Sons Belfast Antrim Northern Ireland">
            <a:extLst>
              <a:ext uri="{FF2B5EF4-FFF2-40B4-BE49-F238E27FC236}">
                <a16:creationId xmlns:a16="http://schemas.microsoft.com/office/drawing/2014/main" id="{1D57F280-6397-0507-E3CC-2E1F88E82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9" b="9873"/>
          <a:stretch/>
        </p:blipFill>
        <p:spPr bwMode="auto">
          <a:xfrm>
            <a:off x="4865274" y="1466881"/>
            <a:ext cx="3259720" cy="261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B56221-5D6E-2CB5-7CCC-99793FA2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Where do we see </a:t>
            </a:r>
            <a:r>
              <a:rPr lang="en-US" sz="6000" b="1">
                <a:latin typeface="Century Gothic" panose="020B0502020202020204" pitchFamily="34" charset="0"/>
              </a:rPr>
              <a:t>four?</a:t>
            </a:r>
            <a:br>
              <a:rPr lang="en-US" sz="6000" b="1">
                <a:latin typeface="Century Gothic" panose="020B0502020202020204" pitchFamily="34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Encourage students to be very specific.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2" descr="4 Wheel Drive Cars - malakowe">
            <a:extLst>
              <a:ext uri="{FF2B5EF4-FFF2-40B4-BE49-F238E27FC236}">
                <a16:creationId xmlns:a16="http://schemas.microsoft.com/office/drawing/2014/main" id="{4237F770-F6AB-13A3-DA10-D23AD9F4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8" y="3488577"/>
            <a:ext cx="4958241" cy="27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horse eating grass in a field">
            <a:extLst>
              <a:ext uri="{FF2B5EF4-FFF2-40B4-BE49-F238E27FC236}">
                <a16:creationId xmlns:a16="http://schemas.microsoft.com/office/drawing/2014/main" id="{C007A59D-321A-AF59-18DB-5895EE012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32396" y="3365312"/>
            <a:ext cx="3901875" cy="292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4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BED0AEAA-59CB-FED5-D028-03497434D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222483"/>
              </p:ext>
            </p:extLst>
          </p:nvPr>
        </p:nvGraphicFramePr>
        <p:xfrm>
          <a:off x="1255466" y="1432560"/>
          <a:ext cx="9697014" cy="5288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854">
                  <a:extLst>
                    <a:ext uri="{9D8B030D-6E8A-4147-A177-3AD203B41FA5}">
                      <a16:colId xmlns:a16="http://schemas.microsoft.com/office/drawing/2014/main" val="327776426"/>
                    </a:ext>
                  </a:extLst>
                </a:gridCol>
                <a:gridCol w="4836160">
                  <a:extLst>
                    <a:ext uri="{9D8B030D-6E8A-4147-A177-3AD203B41FA5}">
                      <a16:colId xmlns:a16="http://schemas.microsoft.com/office/drawing/2014/main" val="280742297"/>
                    </a:ext>
                  </a:extLst>
                </a:gridCol>
              </a:tblGrid>
              <a:tr h="264443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26493"/>
                  </a:ext>
                </a:extLst>
              </a:tr>
              <a:tr h="264443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054365"/>
                  </a:ext>
                </a:extLst>
              </a:tr>
            </a:tbl>
          </a:graphicData>
        </a:graphic>
      </p:graphicFrame>
      <p:pic>
        <p:nvPicPr>
          <p:cNvPr id="12290" name="Picture 2">
            <a:extLst>
              <a:ext uri="{FF2B5EF4-FFF2-40B4-BE49-F238E27FC236}">
                <a16:creationId xmlns:a16="http://schemas.microsoft.com/office/drawing/2014/main" id="{5CCF91E8-B640-66DB-A648-5260C24DD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2" t="14976" r="22671" b="14689"/>
          <a:stretch/>
        </p:blipFill>
        <p:spPr bwMode="auto">
          <a:xfrm>
            <a:off x="1736968" y="1734716"/>
            <a:ext cx="1960102" cy="1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7D2B80F5-7BA7-51B7-D6A8-5427D2528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9" t="14779" r="22793" b="14158"/>
          <a:stretch/>
        </p:blipFill>
        <p:spPr bwMode="auto">
          <a:xfrm>
            <a:off x="6383868" y="1753387"/>
            <a:ext cx="1948877" cy="19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03581F63-6977-BD2F-8615-9FD2D4093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15961" r="23478" b="14988"/>
          <a:stretch/>
        </p:blipFill>
        <p:spPr bwMode="auto">
          <a:xfrm>
            <a:off x="1689615" y="4348754"/>
            <a:ext cx="1993448" cy="19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2BDB5F55-CE6F-C275-2BD5-140849F02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4082" r="22143" b="14457"/>
          <a:stretch/>
        </p:blipFill>
        <p:spPr bwMode="auto">
          <a:xfrm>
            <a:off x="7336021" y="4348754"/>
            <a:ext cx="1993448" cy="19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3BEE900-7849-7D63-5DED-1E78D6D32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9" t="14779" r="22793" b="14158"/>
          <a:stretch/>
        </p:blipFill>
        <p:spPr bwMode="auto">
          <a:xfrm>
            <a:off x="8369037" y="1753387"/>
            <a:ext cx="1948877" cy="19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184221-04A7-F50F-5D18-050CCA637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2" t="14976" r="22671" b="14689"/>
          <a:stretch/>
        </p:blipFill>
        <p:spPr bwMode="auto">
          <a:xfrm>
            <a:off x="3847915" y="4348753"/>
            <a:ext cx="1960102" cy="1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AE20B791-25B7-74D6-C0F8-7D230FDC5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15961" r="23478" b="14988"/>
          <a:stretch/>
        </p:blipFill>
        <p:spPr bwMode="auto">
          <a:xfrm>
            <a:off x="3786671" y="1734717"/>
            <a:ext cx="1993448" cy="19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3EB629-B569-0D83-E28C-971D67B392C4}"/>
              </a:ext>
            </a:extLst>
          </p:cNvPr>
          <p:cNvSpPr txBox="1"/>
          <p:nvPr/>
        </p:nvSpPr>
        <p:spPr>
          <a:xfrm>
            <a:off x="1" y="-18578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</p:spTree>
    <p:extLst>
      <p:ext uri="{BB962C8B-B14F-4D97-AF65-F5344CB8AC3E}">
        <p14:creationId xmlns:p14="http://schemas.microsoft.com/office/powerpoint/2010/main" val="284157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A47DF-58D2-A0E7-2043-81971C901728}"/>
              </a:ext>
            </a:extLst>
          </p:cNvPr>
          <p:cNvSpPr txBox="1"/>
          <p:nvPr/>
        </p:nvSpPr>
        <p:spPr>
          <a:xfrm>
            <a:off x="654849" y="1506600"/>
            <a:ext cx="3384000" cy="3844800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one doesn't belong? 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Why?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E30ECD-04CB-02E1-10B6-E8164F37C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7434" r="18343" b="35416"/>
          <a:stretch/>
        </p:blipFill>
        <p:spPr bwMode="auto">
          <a:xfrm>
            <a:off x="4922710" y="454499"/>
            <a:ext cx="6895900" cy="59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D853BA4-4A7B-5C55-3C4D-4A6984EFBC63}"/>
              </a:ext>
            </a:extLst>
          </p:cNvPr>
          <p:cNvSpPr txBox="1">
            <a:spLocks/>
          </p:cNvSpPr>
          <p:nvPr/>
        </p:nvSpPr>
        <p:spPr>
          <a:xfrm>
            <a:off x="7545205" y="5537929"/>
            <a:ext cx="4494629" cy="146869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2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2F46B87-2E07-80D7-5A42-CC9E02957B34}"/>
              </a:ext>
            </a:extLst>
          </p:cNvPr>
          <p:cNvGrpSpPr/>
          <p:nvPr/>
        </p:nvGrpSpPr>
        <p:grpSpPr>
          <a:xfrm>
            <a:off x="53924" y="2197237"/>
            <a:ext cx="12084152" cy="2891472"/>
            <a:chOff x="53924" y="1983264"/>
            <a:chExt cx="12084152" cy="2891472"/>
          </a:xfrm>
        </p:grpSpPr>
        <p:pic>
          <p:nvPicPr>
            <p:cNvPr id="12290" name="Picture 2">
              <a:extLst>
                <a:ext uri="{FF2B5EF4-FFF2-40B4-BE49-F238E27FC236}">
                  <a16:creationId xmlns:a16="http://schemas.microsoft.com/office/drawing/2014/main" id="{5CCF91E8-B640-66DB-A648-5260C24DDC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92" t="14976" r="22671" b="14689"/>
            <a:stretch/>
          </p:blipFill>
          <p:spPr bwMode="auto">
            <a:xfrm>
              <a:off x="53924" y="1983264"/>
              <a:ext cx="2815479" cy="2799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>
              <a:extLst>
                <a:ext uri="{FF2B5EF4-FFF2-40B4-BE49-F238E27FC236}">
                  <a16:creationId xmlns:a16="http://schemas.microsoft.com/office/drawing/2014/main" id="{7D2B80F5-7BA7-51B7-D6A8-5427D2528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9" t="14779" r="22793" b="14158"/>
            <a:stretch/>
          </p:blipFill>
          <p:spPr bwMode="auto">
            <a:xfrm>
              <a:off x="3067967" y="1983264"/>
              <a:ext cx="2862378" cy="286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4" name="Picture 6">
              <a:extLst>
                <a:ext uri="{FF2B5EF4-FFF2-40B4-BE49-F238E27FC236}">
                  <a16:creationId xmlns:a16="http://schemas.microsoft.com/office/drawing/2014/main" id="{03581F63-6977-BD2F-8615-9FD2D4093D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8" t="15961" r="23478" b="14988"/>
            <a:stretch/>
          </p:blipFill>
          <p:spPr bwMode="auto">
            <a:xfrm>
              <a:off x="6128909" y="1983264"/>
              <a:ext cx="2882762" cy="281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6" name="Picture 8">
              <a:extLst>
                <a:ext uri="{FF2B5EF4-FFF2-40B4-BE49-F238E27FC236}">
                  <a16:creationId xmlns:a16="http://schemas.microsoft.com/office/drawing/2014/main" id="{2BDB5F55-CE6F-C275-2BD5-140849F028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7" t="14082" r="22143" b="14457"/>
            <a:stretch/>
          </p:blipFill>
          <p:spPr bwMode="auto">
            <a:xfrm>
              <a:off x="9210235" y="1983264"/>
              <a:ext cx="2927841" cy="2891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DEBA5A3-CABD-9237-79D6-E3FADDD1ECC2}"/>
              </a:ext>
            </a:extLst>
          </p:cNvPr>
          <p:cNvSpPr txBox="1">
            <a:spLocks/>
          </p:cNvSpPr>
          <p:nvPr/>
        </p:nvSpPr>
        <p:spPr>
          <a:xfrm>
            <a:off x="441456" y="478248"/>
            <a:ext cx="5654544" cy="12910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D853BA4-4A7B-5C55-3C4D-4A6984EFBC63}"/>
              </a:ext>
            </a:extLst>
          </p:cNvPr>
          <p:cNvSpPr txBox="1">
            <a:spLocks/>
          </p:cNvSpPr>
          <p:nvPr/>
        </p:nvSpPr>
        <p:spPr>
          <a:xfrm>
            <a:off x="7545205" y="5537929"/>
            <a:ext cx="4494629" cy="1468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219843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ED5B79D-F975-D6B1-518A-5AC20B8B4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23680"/>
              </p:ext>
            </p:extLst>
          </p:nvPr>
        </p:nvGraphicFramePr>
        <p:xfrm>
          <a:off x="1952171" y="1670319"/>
          <a:ext cx="8287656" cy="505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828">
                  <a:extLst>
                    <a:ext uri="{9D8B030D-6E8A-4147-A177-3AD203B41FA5}">
                      <a16:colId xmlns:a16="http://schemas.microsoft.com/office/drawing/2014/main" val="327776426"/>
                    </a:ext>
                  </a:extLst>
                </a:gridCol>
                <a:gridCol w="4143828">
                  <a:extLst>
                    <a:ext uri="{9D8B030D-6E8A-4147-A177-3AD203B41FA5}">
                      <a16:colId xmlns:a16="http://schemas.microsoft.com/office/drawing/2014/main" val="280742297"/>
                    </a:ext>
                  </a:extLst>
                </a:gridCol>
              </a:tblGrid>
              <a:tr h="2529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26493"/>
                  </a:ext>
                </a:extLst>
              </a:tr>
              <a:tr h="2529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054365"/>
                  </a:ext>
                </a:extLst>
              </a:tr>
            </a:tbl>
          </a:graphicData>
        </a:graphic>
      </p:graphicFrame>
      <p:pic>
        <p:nvPicPr>
          <p:cNvPr id="5" name="Picture 4" descr="A horse standing on a grassy hill&#10;&#10;Description automatically generated with medium confidence">
            <a:extLst>
              <a:ext uri="{FF2B5EF4-FFF2-40B4-BE49-F238E27FC236}">
                <a16:creationId xmlns:a16="http://schemas.microsoft.com/office/drawing/2014/main" id="{C2CF73A4-E681-44ED-B333-BB42016536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044" r="24918"/>
          <a:stretch/>
        </p:blipFill>
        <p:spPr>
          <a:xfrm>
            <a:off x="2643809" y="1507601"/>
            <a:ext cx="2842591" cy="2577382"/>
          </a:xfrm>
          <a:prstGeom prst="rect">
            <a:avLst/>
          </a:prstGeom>
        </p:spPr>
      </p:pic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AE82C301-7F5B-E452-8515-F3612F56F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2" t="12455" r="20189" b="13785"/>
          <a:stretch/>
        </p:blipFill>
        <p:spPr bwMode="auto">
          <a:xfrm>
            <a:off x="7017101" y="1499693"/>
            <a:ext cx="2639365" cy="25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M6 Four Ducks-0">
            <a:extLst>
              <a:ext uri="{FF2B5EF4-FFF2-40B4-BE49-F238E27FC236}">
                <a16:creationId xmlns:a16="http://schemas.microsoft.com/office/drawing/2014/main" id="{F9C2FB64-E45F-6255-1D04-53C1A4BB6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22171" r="5459" b="9915"/>
          <a:stretch/>
        </p:blipFill>
        <p:spPr bwMode="auto">
          <a:xfrm>
            <a:off x="6701023" y="4401171"/>
            <a:ext cx="3271520" cy="24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omino With 3 Spots &amp; 1 Spot | ClipArt ETC">
            <a:extLst>
              <a:ext uri="{FF2B5EF4-FFF2-40B4-BE49-F238E27FC236}">
                <a16:creationId xmlns:a16="http://schemas.microsoft.com/office/drawing/2014/main" id="{B83F09C5-DFCA-35F2-E652-7599963DE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t="18723" r="3320" b="19291"/>
          <a:stretch/>
        </p:blipFill>
        <p:spPr bwMode="auto">
          <a:xfrm>
            <a:off x="2048058" y="4401171"/>
            <a:ext cx="3988341" cy="210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21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c6cf08-5940-4c08-b021-5b021d99106d">
      <Terms xmlns="http://schemas.microsoft.com/office/infopath/2007/PartnerControls"/>
    </lcf76f155ced4ddcb4097134ff3c332f>
    <TaxCatchAll xmlns="abfc965f-754e-4b87-8318-6c71fea3ffb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F48B5F6689449879F3333CDC49E94" ma:contentTypeVersion="16" ma:contentTypeDescription="Create a new document." ma:contentTypeScope="" ma:versionID="1795989e15ed02084c1708bed2b8de41">
  <xsd:schema xmlns:xsd="http://www.w3.org/2001/XMLSchema" xmlns:xs="http://www.w3.org/2001/XMLSchema" xmlns:p="http://schemas.microsoft.com/office/2006/metadata/properties" xmlns:ns2="bec6cf08-5940-4c08-b021-5b021d99106d" xmlns:ns3="abfc965f-754e-4b87-8318-6c71fea3ffb0" targetNamespace="http://schemas.microsoft.com/office/2006/metadata/properties" ma:root="true" ma:fieldsID="0c310d04dd67f053cf8fe6a5767f377a" ns2:_="" ns3:_="">
    <xsd:import namespace="bec6cf08-5940-4c08-b021-5b021d99106d"/>
    <xsd:import namespace="abfc965f-754e-4b87-8318-6c71fea3ff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cf08-5940-4c08-b021-5b021d991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5b5c3dc-6ef1-48a5-bb73-399a7ed9e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c965f-754e-4b87-8318-6c71fea3ff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bc0bdca-f1fd-4063-a2a9-22ee6900db06}" ma:internalName="TaxCatchAll" ma:showField="CatchAllData" ma:web="abfc965f-754e-4b87-8318-6c71fea3ff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186FDA-0DB7-47A0-BC9F-141D7A1198D4}">
  <ds:schemaRefs>
    <ds:schemaRef ds:uri="http://schemas.microsoft.com/office/2006/metadata/properties"/>
    <ds:schemaRef ds:uri="http://schemas.microsoft.com/office/infopath/2007/PartnerControls"/>
    <ds:schemaRef ds:uri="bec6cf08-5940-4c08-b021-5b021d99106d"/>
    <ds:schemaRef ds:uri="abfc965f-754e-4b87-8318-6c71fea3ffb0"/>
  </ds:schemaRefs>
</ds:datastoreItem>
</file>

<file path=customXml/itemProps2.xml><?xml version="1.0" encoding="utf-8"?>
<ds:datastoreItem xmlns:ds="http://schemas.openxmlformats.org/officeDocument/2006/customXml" ds:itemID="{35CA48F7-55B1-4212-8DFE-DB08553907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A536B6-731A-47CA-8E06-636D5E7AD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6cf08-5940-4c08-b021-5b021d99106d"/>
    <ds:schemaRef ds:uri="abfc965f-754e-4b87-8318-6c71fea3ff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203</Words>
  <Application>Microsoft Office PowerPoint</Application>
  <PresentationFormat>Widescreen</PresentationFormat>
  <Paragraphs>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KG Primary Penmanship 2</vt:lpstr>
      <vt:lpstr>office theme</vt:lpstr>
      <vt:lpstr>PowerPoint Presentation</vt:lpstr>
      <vt:lpstr>PowerPoint Presentation</vt:lpstr>
      <vt:lpstr>PowerPoint Presentation</vt:lpstr>
      <vt:lpstr>PowerPoint Presentation</vt:lpstr>
      <vt:lpstr>Where do we see four? Encourage students to be very specific.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Robb, Kimberly</cp:lastModifiedBy>
  <cp:revision>69</cp:revision>
  <dcterms:created xsi:type="dcterms:W3CDTF">2022-11-17T19:41:25Z</dcterms:created>
  <dcterms:modified xsi:type="dcterms:W3CDTF">2023-10-04T18:49:33Z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0x010100076F48B5F6689449879F3333CDC49E94</vt:lpwstr>
  </property>
  <property fmtid="{D5CDD505-2E9C-101B-9397-08002B2CF9AE}" pid="3" name="MediaServiceImageTags">
    <vt:lpwstr/>
  </property>
</Properties>
</file>