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71" r:id="rId6"/>
    <p:sldId id="265" r:id="rId7"/>
    <p:sldId id="272" r:id="rId8"/>
    <p:sldId id="274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5B300B-46D6-40C8-B2FC-DF9291C92F81}" v="20" dt="2023-10-04T23:00:11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, Kimberly" userId="20280bf1-a5b9-40cd-886d-9b4e3c67fd6b" providerId="ADAL" clId="{DA5B300B-46D6-40C8-B2FC-DF9291C92F81}"/>
    <pc:docChg chg="custSel addSld modSld">
      <pc:chgData name="Robb, Kimberly" userId="20280bf1-a5b9-40cd-886d-9b4e3c67fd6b" providerId="ADAL" clId="{DA5B300B-46D6-40C8-B2FC-DF9291C92F81}" dt="2023-10-04T23:00:35.882" v="106" actId="1076"/>
      <pc:docMkLst>
        <pc:docMk/>
      </pc:docMkLst>
      <pc:sldChg chg="addSp delSp modSp mod">
        <pc:chgData name="Robb, Kimberly" userId="20280bf1-a5b9-40cd-886d-9b4e3c67fd6b" providerId="ADAL" clId="{DA5B300B-46D6-40C8-B2FC-DF9291C92F81}" dt="2023-10-04T22:55:49.907" v="61" actId="1076"/>
        <pc:sldMkLst>
          <pc:docMk/>
          <pc:sldMk cId="1610921698" sldId="265"/>
        </pc:sldMkLst>
        <pc:spChg chg="mod">
          <ac:chgData name="Robb, Kimberly" userId="20280bf1-a5b9-40cd-886d-9b4e3c67fd6b" providerId="ADAL" clId="{DA5B300B-46D6-40C8-B2FC-DF9291C92F81}" dt="2023-10-04T22:55:16.954" v="56"/>
          <ac:spMkLst>
            <pc:docMk/>
            <pc:sldMk cId="1610921698" sldId="265"/>
            <ac:spMk id="10" creationId="{D624EA0C-C3F0-2D10-FC08-94916908968A}"/>
          </ac:spMkLst>
        </pc:spChg>
        <pc:spChg chg="mod">
          <ac:chgData name="Robb, Kimberly" userId="20280bf1-a5b9-40cd-886d-9b4e3c67fd6b" providerId="ADAL" clId="{DA5B300B-46D6-40C8-B2FC-DF9291C92F81}" dt="2023-10-04T22:55:16.954" v="56"/>
          <ac:spMkLst>
            <pc:docMk/>
            <pc:sldMk cId="1610921698" sldId="265"/>
            <ac:spMk id="12" creationId="{C5B49DB0-787A-80B7-E396-BC9F9F79FB00}"/>
          </ac:spMkLst>
        </pc:spChg>
        <pc:spChg chg="mod">
          <ac:chgData name="Robb, Kimberly" userId="20280bf1-a5b9-40cd-886d-9b4e3c67fd6b" providerId="ADAL" clId="{DA5B300B-46D6-40C8-B2FC-DF9291C92F81}" dt="2023-10-04T22:55:16.954" v="56"/>
          <ac:spMkLst>
            <pc:docMk/>
            <pc:sldMk cId="1610921698" sldId="265"/>
            <ac:spMk id="14" creationId="{8DCEB160-D0A3-1AC2-348B-AFE390219E8D}"/>
          </ac:spMkLst>
        </pc:spChg>
        <pc:spChg chg="mod">
          <ac:chgData name="Robb, Kimberly" userId="20280bf1-a5b9-40cd-886d-9b4e3c67fd6b" providerId="ADAL" clId="{DA5B300B-46D6-40C8-B2FC-DF9291C92F81}" dt="2023-10-04T22:55:16.954" v="56"/>
          <ac:spMkLst>
            <pc:docMk/>
            <pc:sldMk cId="1610921698" sldId="265"/>
            <ac:spMk id="16" creationId="{6619B343-ED71-D934-54CF-71E475B493CF}"/>
          </ac:spMkLst>
        </pc:spChg>
        <pc:grpChg chg="add mod">
          <ac:chgData name="Robb, Kimberly" userId="20280bf1-a5b9-40cd-886d-9b4e3c67fd6b" providerId="ADAL" clId="{DA5B300B-46D6-40C8-B2FC-DF9291C92F81}" dt="2023-10-04T22:55:24.123" v="57" actId="1076"/>
          <ac:grpSpMkLst>
            <pc:docMk/>
            <pc:sldMk cId="1610921698" sldId="265"/>
            <ac:grpSpMk id="4" creationId="{D9AB2E0E-D00E-22CC-2A6F-7DA9466CBBD3}"/>
          </ac:grpSpMkLst>
        </pc:grpChg>
        <pc:grpChg chg="mod">
          <ac:chgData name="Robb, Kimberly" userId="20280bf1-a5b9-40cd-886d-9b4e3c67fd6b" providerId="ADAL" clId="{DA5B300B-46D6-40C8-B2FC-DF9291C92F81}" dt="2023-10-04T22:55:16.954" v="56"/>
          <ac:grpSpMkLst>
            <pc:docMk/>
            <pc:sldMk cId="1610921698" sldId="265"/>
            <ac:grpSpMk id="8" creationId="{A5A89700-187C-7CDB-A7C8-EFFD813F64F0}"/>
          </ac:grpSpMkLst>
        </pc:grpChg>
        <pc:graphicFrameChg chg="del">
          <ac:chgData name="Robb, Kimberly" userId="20280bf1-a5b9-40cd-886d-9b4e3c67fd6b" providerId="ADAL" clId="{DA5B300B-46D6-40C8-B2FC-DF9291C92F81}" dt="2023-10-04T22:55:15.396" v="55" actId="478"/>
          <ac:graphicFrameMkLst>
            <pc:docMk/>
            <pc:sldMk cId="1610921698" sldId="265"/>
            <ac:graphicFrameMk id="3" creationId="{3ED5B79D-F975-D6B1-518A-5AC20B8B430D}"/>
          </ac:graphicFrameMkLst>
        </pc:graphicFrameChg>
        <pc:picChg chg="mod">
          <ac:chgData name="Robb, Kimberly" userId="20280bf1-a5b9-40cd-886d-9b4e3c67fd6b" providerId="ADAL" clId="{DA5B300B-46D6-40C8-B2FC-DF9291C92F81}" dt="2023-10-04T22:55:33.198" v="58" actId="1076"/>
          <ac:picMkLst>
            <pc:docMk/>
            <pc:sldMk cId="1610921698" sldId="265"/>
            <ac:picMk id="5" creationId="{13D7601B-74D6-DC61-6CE4-C3B89C3A9A32}"/>
          </ac:picMkLst>
        </pc:picChg>
        <pc:picChg chg="mod">
          <ac:chgData name="Robb, Kimberly" userId="20280bf1-a5b9-40cd-886d-9b4e3c67fd6b" providerId="ADAL" clId="{DA5B300B-46D6-40C8-B2FC-DF9291C92F81}" dt="2023-10-04T22:55:33.198" v="58" actId="1076"/>
          <ac:picMkLst>
            <pc:docMk/>
            <pc:sldMk cId="1610921698" sldId="265"/>
            <ac:picMk id="7" creationId="{2F836730-7A53-F522-1393-0FA4B220B1B3}"/>
          </ac:picMkLst>
        </pc:picChg>
        <pc:picChg chg="mod">
          <ac:chgData name="Robb, Kimberly" userId="20280bf1-a5b9-40cd-886d-9b4e3c67fd6b" providerId="ADAL" clId="{DA5B300B-46D6-40C8-B2FC-DF9291C92F81}" dt="2023-10-04T22:55:43.959" v="60" actId="1076"/>
          <ac:picMkLst>
            <pc:docMk/>
            <pc:sldMk cId="1610921698" sldId="265"/>
            <ac:picMk id="9" creationId="{A878095E-E137-9B49-52EA-875B75823D0F}"/>
          </ac:picMkLst>
        </pc:picChg>
        <pc:picChg chg="mod">
          <ac:chgData name="Robb, Kimberly" userId="20280bf1-a5b9-40cd-886d-9b4e3c67fd6b" providerId="ADAL" clId="{DA5B300B-46D6-40C8-B2FC-DF9291C92F81}" dt="2023-10-04T22:55:43.959" v="60" actId="1076"/>
          <ac:picMkLst>
            <pc:docMk/>
            <pc:sldMk cId="1610921698" sldId="265"/>
            <ac:picMk id="11" creationId="{2ABD5188-89BA-B83D-A0DC-D75AD012279B}"/>
          </ac:picMkLst>
        </pc:picChg>
        <pc:picChg chg="mod">
          <ac:chgData name="Robb, Kimberly" userId="20280bf1-a5b9-40cd-886d-9b4e3c67fd6b" providerId="ADAL" clId="{DA5B300B-46D6-40C8-B2FC-DF9291C92F81}" dt="2023-10-04T22:55:38.940" v="59" actId="1076"/>
          <ac:picMkLst>
            <pc:docMk/>
            <pc:sldMk cId="1610921698" sldId="265"/>
            <ac:picMk id="13" creationId="{0E873131-CC9A-62AD-5063-5D12A4852981}"/>
          </ac:picMkLst>
        </pc:picChg>
        <pc:picChg chg="mod">
          <ac:chgData name="Robb, Kimberly" userId="20280bf1-a5b9-40cd-886d-9b4e3c67fd6b" providerId="ADAL" clId="{DA5B300B-46D6-40C8-B2FC-DF9291C92F81}" dt="2023-10-04T22:55:38.940" v="59" actId="1076"/>
          <ac:picMkLst>
            <pc:docMk/>
            <pc:sldMk cId="1610921698" sldId="265"/>
            <ac:picMk id="15" creationId="{9A7FF7DD-DB63-E3D2-9280-A185F7501ACC}"/>
          </ac:picMkLst>
        </pc:picChg>
        <pc:picChg chg="mod">
          <ac:chgData name="Robb, Kimberly" userId="20280bf1-a5b9-40cd-886d-9b4e3c67fd6b" providerId="ADAL" clId="{DA5B300B-46D6-40C8-B2FC-DF9291C92F81}" dt="2023-10-04T22:55:49.907" v="61" actId="1076"/>
          <ac:picMkLst>
            <pc:docMk/>
            <pc:sldMk cId="1610921698" sldId="265"/>
            <ac:picMk id="17" creationId="{08A85328-3AA0-2B9E-E37D-D7C9F59D11D8}"/>
          </ac:picMkLst>
        </pc:picChg>
        <pc:picChg chg="mod">
          <ac:chgData name="Robb, Kimberly" userId="20280bf1-a5b9-40cd-886d-9b4e3c67fd6b" providerId="ADAL" clId="{DA5B300B-46D6-40C8-B2FC-DF9291C92F81}" dt="2023-10-04T22:55:49.907" v="61" actId="1076"/>
          <ac:picMkLst>
            <pc:docMk/>
            <pc:sldMk cId="1610921698" sldId="265"/>
            <ac:picMk id="18" creationId="{0CB0087D-E264-AD3B-A306-AB27DEF03E41}"/>
          </ac:picMkLst>
        </pc:picChg>
        <pc:cxnChg chg="mod">
          <ac:chgData name="Robb, Kimberly" userId="20280bf1-a5b9-40cd-886d-9b4e3c67fd6b" providerId="ADAL" clId="{DA5B300B-46D6-40C8-B2FC-DF9291C92F81}" dt="2023-10-04T22:55:16.954" v="56"/>
          <ac:cxnSpMkLst>
            <pc:docMk/>
            <pc:sldMk cId="1610921698" sldId="265"/>
            <ac:cxnSpMk id="6" creationId="{2BF8693D-D2EF-1864-DBD8-BFDAA09FCCAD}"/>
          </ac:cxnSpMkLst>
        </pc:cxnChg>
        <pc:cxnChg chg="mod">
          <ac:chgData name="Robb, Kimberly" userId="20280bf1-a5b9-40cd-886d-9b4e3c67fd6b" providerId="ADAL" clId="{DA5B300B-46D6-40C8-B2FC-DF9291C92F81}" dt="2023-10-04T22:55:16.954" v="56"/>
          <ac:cxnSpMkLst>
            <pc:docMk/>
            <pc:sldMk cId="1610921698" sldId="265"/>
            <ac:cxnSpMk id="19" creationId="{2A043097-077E-BC5B-A097-D7FE6E57D406}"/>
          </ac:cxnSpMkLst>
        </pc:cxnChg>
      </pc:sldChg>
      <pc:sldChg chg="addSp delSp modSp mod">
        <pc:chgData name="Robb, Kimberly" userId="20280bf1-a5b9-40cd-886d-9b4e3c67fd6b" providerId="ADAL" clId="{DA5B300B-46D6-40C8-B2FC-DF9291C92F81}" dt="2023-10-04T22:50:26.179" v="5" actId="1076"/>
        <pc:sldMkLst>
          <pc:docMk/>
          <pc:sldMk cId="2372935868" sldId="272"/>
        </pc:sldMkLst>
        <pc:spChg chg="mod">
          <ac:chgData name="Robb, Kimberly" userId="20280bf1-a5b9-40cd-886d-9b4e3c67fd6b" providerId="ADAL" clId="{DA5B300B-46D6-40C8-B2FC-DF9291C92F81}" dt="2023-10-04T22:50:10.530" v="1"/>
          <ac:spMkLst>
            <pc:docMk/>
            <pc:sldMk cId="2372935868" sldId="272"/>
            <ac:spMk id="7" creationId="{C6CC55AC-85F5-13C4-FD55-D99B3C577E1B}"/>
          </ac:spMkLst>
        </pc:spChg>
        <pc:spChg chg="mod">
          <ac:chgData name="Robb, Kimberly" userId="20280bf1-a5b9-40cd-886d-9b4e3c67fd6b" providerId="ADAL" clId="{DA5B300B-46D6-40C8-B2FC-DF9291C92F81}" dt="2023-10-04T22:50:10.530" v="1"/>
          <ac:spMkLst>
            <pc:docMk/>
            <pc:sldMk cId="2372935868" sldId="272"/>
            <ac:spMk id="8" creationId="{F7D11FAF-687B-0A82-2C65-4693496F6750}"/>
          </ac:spMkLst>
        </pc:spChg>
        <pc:spChg chg="mod">
          <ac:chgData name="Robb, Kimberly" userId="20280bf1-a5b9-40cd-886d-9b4e3c67fd6b" providerId="ADAL" clId="{DA5B300B-46D6-40C8-B2FC-DF9291C92F81}" dt="2023-10-04T22:50:10.530" v="1"/>
          <ac:spMkLst>
            <pc:docMk/>
            <pc:sldMk cId="2372935868" sldId="272"/>
            <ac:spMk id="9" creationId="{D3004629-AF0C-D580-27A8-ED7AA734D359}"/>
          </ac:spMkLst>
        </pc:spChg>
        <pc:spChg chg="mod">
          <ac:chgData name="Robb, Kimberly" userId="20280bf1-a5b9-40cd-886d-9b4e3c67fd6b" providerId="ADAL" clId="{DA5B300B-46D6-40C8-B2FC-DF9291C92F81}" dt="2023-10-04T22:50:10.530" v="1"/>
          <ac:spMkLst>
            <pc:docMk/>
            <pc:sldMk cId="2372935868" sldId="272"/>
            <ac:spMk id="10" creationId="{6A17973E-A634-D220-799A-FEB1583300A3}"/>
          </ac:spMkLst>
        </pc:spChg>
        <pc:spChg chg="mod">
          <ac:chgData name="Robb, Kimberly" userId="20280bf1-a5b9-40cd-886d-9b4e3c67fd6b" providerId="ADAL" clId="{DA5B300B-46D6-40C8-B2FC-DF9291C92F81}" dt="2023-10-04T22:50:26.179" v="5" actId="1076"/>
          <ac:spMkLst>
            <pc:docMk/>
            <pc:sldMk cId="2372935868" sldId="272"/>
            <ac:spMk id="12" creationId="{1191C060-6FCC-2291-B5BB-D0D94F1375B5}"/>
          </ac:spMkLst>
        </pc:spChg>
        <pc:spChg chg="mod">
          <ac:chgData name="Robb, Kimberly" userId="20280bf1-a5b9-40cd-886d-9b4e3c67fd6b" providerId="ADAL" clId="{DA5B300B-46D6-40C8-B2FC-DF9291C92F81}" dt="2023-10-04T22:50:21.488" v="4" actId="1076"/>
          <ac:spMkLst>
            <pc:docMk/>
            <pc:sldMk cId="2372935868" sldId="272"/>
            <ac:spMk id="14" creationId="{585F96F1-F764-A48C-C550-2F79A3982A24}"/>
          </ac:spMkLst>
        </pc:spChg>
        <pc:spChg chg="mod">
          <ac:chgData name="Robb, Kimberly" userId="20280bf1-a5b9-40cd-886d-9b4e3c67fd6b" providerId="ADAL" clId="{DA5B300B-46D6-40C8-B2FC-DF9291C92F81}" dt="2023-10-04T22:50:17.553" v="3" actId="1076"/>
          <ac:spMkLst>
            <pc:docMk/>
            <pc:sldMk cId="2372935868" sldId="272"/>
            <ac:spMk id="20" creationId="{5914237F-3C90-FE07-F0E5-96478F4D0E2C}"/>
          </ac:spMkLst>
        </pc:spChg>
        <pc:grpChg chg="add mod">
          <ac:chgData name="Robb, Kimberly" userId="20280bf1-a5b9-40cd-886d-9b4e3c67fd6b" providerId="ADAL" clId="{DA5B300B-46D6-40C8-B2FC-DF9291C92F81}" dt="2023-10-04T22:50:14.313" v="2" actId="1076"/>
          <ac:grpSpMkLst>
            <pc:docMk/>
            <pc:sldMk cId="2372935868" sldId="272"/>
            <ac:grpSpMk id="4" creationId="{F54F5FE0-6183-6D26-9EA3-D8C12625C3FD}"/>
          </ac:grpSpMkLst>
        </pc:grpChg>
        <pc:grpChg chg="mod">
          <ac:chgData name="Robb, Kimberly" userId="20280bf1-a5b9-40cd-886d-9b4e3c67fd6b" providerId="ADAL" clId="{DA5B300B-46D6-40C8-B2FC-DF9291C92F81}" dt="2023-10-04T22:50:10.530" v="1"/>
          <ac:grpSpMkLst>
            <pc:docMk/>
            <pc:sldMk cId="2372935868" sldId="272"/>
            <ac:grpSpMk id="6" creationId="{7160A42F-9DFE-008D-C410-253AC1BE982A}"/>
          </ac:grpSpMkLst>
        </pc:grpChg>
        <pc:graphicFrameChg chg="del">
          <ac:chgData name="Robb, Kimberly" userId="20280bf1-a5b9-40cd-886d-9b4e3c67fd6b" providerId="ADAL" clId="{DA5B300B-46D6-40C8-B2FC-DF9291C92F81}" dt="2023-10-04T22:49:51.164" v="0" actId="478"/>
          <ac:graphicFrameMkLst>
            <pc:docMk/>
            <pc:sldMk cId="2372935868" sldId="272"/>
            <ac:graphicFrameMk id="3" creationId="{3ED5B79D-F975-D6B1-518A-5AC20B8B430D}"/>
          </ac:graphicFrameMkLst>
        </pc:graphicFrameChg>
        <pc:cxnChg chg="mod">
          <ac:chgData name="Robb, Kimberly" userId="20280bf1-a5b9-40cd-886d-9b4e3c67fd6b" providerId="ADAL" clId="{DA5B300B-46D6-40C8-B2FC-DF9291C92F81}" dt="2023-10-04T22:50:10.530" v="1"/>
          <ac:cxnSpMkLst>
            <pc:docMk/>
            <pc:sldMk cId="2372935868" sldId="272"/>
            <ac:cxnSpMk id="5" creationId="{97E4682C-65EC-0D71-2088-56AAE887B5A7}"/>
          </ac:cxnSpMkLst>
        </pc:cxnChg>
        <pc:cxnChg chg="mod">
          <ac:chgData name="Robb, Kimberly" userId="20280bf1-a5b9-40cd-886d-9b4e3c67fd6b" providerId="ADAL" clId="{DA5B300B-46D6-40C8-B2FC-DF9291C92F81}" dt="2023-10-04T22:50:10.530" v="1"/>
          <ac:cxnSpMkLst>
            <pc:docMk/>
            <pc:sldMk cId="2372935868" sldId="272"/>
            <ac:cxnSpMk id="11" creationId="{B778E297-E93A-19BA-79EB-343261CD2C46}"/>
          </ac:cxnSpMkLst>
        </pc:cxnChg>
      </pc:sldChg>
      <pc:sldChg chg="addSp delSp modSp add mod setBg delDesignElem">
        <pc:chgData name="Robb, Kimberly" userId="20280bf1-a5b9-40cd-886d-9b4e3c67fd6b" providerId="ADAL" clId="{DA5B300B-46D6-40C8-B2FC-DF9291C92F81}" dt="2023-10-04T22:54:02.213" v="54" actId="1076"/>
        <pc:sldMkLst>
          <pc:docMk/>
          <pc:sldMk cId="654936290" sldId="273"/>
        </pc:sldMkLst>
        <pc:spChg chg="mod">
          <ac:chgData name="Robb, Kimberly" userId="20280bf1-a5b9-40cd-886d-9b4e3c67fd6b" providerId="ADAL" clId="{DA5B300B-46D6-40C8-B2FC-DF9291C92F81}" dt="2023-10-04T22:54:02.213" v="54" actId="1076"/>
          <ac:spMkLst>
            <pc:docMk/>
            <pc:sldMk cId="654936290" sldId="273"/>
            <ac:spMk id="2" creationId="{C8F1B20B-5C10-8B4C-555B-B92AF81A663E}"/>
          </ac:spMkLst>
        </pc:spChg>
        <pc:spChg chg="mod topLvl">
          <ac:chgData name="Robb, Kimberly" userId="20280bf1-a5b9-40cd-886d-9b4e3c67fd6b" providerId="ADAL" clId="{DA5B300B-46D6-40C8-B2FC-DF9291C92F81}" dt="2023-10-04T22:52:18.478" v="35" actId="164"/>
          <ac:spMkLst>
            <pc:docMk/>
            <pc:sldMk cId="654936290" sldId="273"/>
            <ac:spMk id="3" creationId="{105DDF53-C505-4D35-2A93-541AAB811C12}"/>
          </ac:spMkLst>
        </pc:spChg>
        <pc:spChg chg="del mod topLvl">
          <ac:chgData name="Robb, Kimberly" userId="20280bf1-a5b9-40cd-886d-9b4e3c67fd6b" providerId="ADAL" clId="{DA5B300B-46D6-40C8-B2FC-DF9291C92F81}" dt="2023-10-04T22:51:34.634" v="19" actId="478"/>
          <ac:spMkLst>
            <pc:docMk/>
            <pc:sldMk cId="654936290" sldId="273"/>
            <ac:spMk id="4" creationId="{05ABE5B3-F9F0-09B3-9AAA-7A0A1B71D561}"/>
          </ac:spMkLst>
        </pc:spChg>
        <pc:spChg chg="del mod topLvl">
          <ac:chgData name="Robb, Kimberly" userId="20280bf1-a5b9-40cd-886d-9b4e3c67fd6b" providerId="ADAL" clId="{DA5B300B-46D6-40C8-B2FC-DF9291C92F81}" dt="2023-10-04T22:51:15.832" v="14" actId="478"/>
          <ac:spMkLst>
            <pc:docMk/>
            <pc:sldMk cId="654936290" sldId="273"/>
            <ac:spMk id="5" creationId="{E120828F-193F-8157-D418-8FE8C75823D8}"/>
          </ac:spMkLst>
        </pc:spChg>
        <pc:spChg chg="add mod">
          <ac:chgData name="Robb, Kimberly" userId="20280bf1-a5b9-40cd-886d-9b4e3c67fd6b" providerId="ADAL" clId="{DA5B300B-46D6-40C8-B2FC-DF9291C92F81}" dt="2023-10-04T22:52:18.478" v="35" actId="164"/>
          <ac:spMkLst>
            <pc:docMk/>
            <pc:sldMk cId="654936290" sldId="273"/>
            <ac:spMk id="15" creationId="{5813E46D-C8EF-00C2-6BD1-4919E43D2A3B}"/>
          </ac:spMkLst>
        </pc:spChg>
        <pc:spChg chg="del">
          <ac:chgData name="Robb, Kimberly" userId="20280bf1-a5b9-40cd-886d-9b4e3c67fd6b" providerId="ADAL" clId="{DA5B300B-46D6-40C8-B2FC-DF9291C92F81}" dt="2023-10-04T22:53:05.399" v="45" actId="478"/>
          <ac:spMkLst>
            <pc:docMk/>
            <pc:sldMk cId="654936290" sldId="273"/>
            <ac:spMk id="16" creationId="{733783B0-EBAD-94E4-5709-D7FA774CE4B2}"/>
          </ac:spMkLst>
        </pc:spChg>
        <pc:spChg chg="del">
          <ac:chgData name="Robb, Kimberly" userId="20280bf1-a5b9-40cd-886d-9b4e3c67fd6b" providerId="ADAL" clId="{DA5B300B-46D6-40C8-B2FC-DF9291C92F81}" dt="2023-10-04T22:53:04.388" v="44" actId="478"/>
          <ac:spMkLst>
            <pc:docMk/>
            <pc:sldMk cId="654936290" sldId="273"/>
            <ac:spMk id="17" creationId="{FAFBD326-227D-7B0E-C77D-83ED7BA8763B}"/>
          </ac:spMkLst>
        </pc:spChg>
        <pc:spChg chg="add mod">
          <ac:chgData name="Robb, Kimberly" userId="20280bf1-a5b9-40cd-886d-9b4e3c67fd6b" providerId="ADAL" clId="{DA5B300B-46D6-40C8-B2FC-DF9291C92F81}" dt="2023-10-04T22:52:18.478" v="35" actId="164"/>
          <ac:spMkLst>
            <pc:docMk/>
            <pc:sldMk cId="654936290" sldId="273"/>
            <ac:spMk id="18" creationId="{31DBE37D-7371-8EE8-E40D-5ABAAA4E0E16}"/>
          </ac:spMkLst>
        </pc:spChg>
        <pc:spChg chg="add mod">
          <ac:chgData name="Robb, Kimberly" userId="20280bf1-a5b9-40cd-886d-9b4e3c67fd6b" providerId="ADAL" clId="{DA5B300B-46D6-40C8-B2FC-DF9291C92F81}" dt="2023-10-04T22:52:18.478" v="35" actId="164"/>
          <ac:spMkLst>
            <pc:docMk/>
            <pc:sldMk cId="654936290" sldId="273"/>
            <ac:spMk id="19" creationId="{2A308C8C-84EF-1265-2919-BDFFB46D35CD}"/>
          </ac:spMkLst>
        </pc:spChg>
        <pc:spChg chg="mod">
          <ac:chgData name="Robb, Kimberly" userId="20280bf1-a5b9-40cd-886d-9b4e3c67fd6b" providerId="ADAL" clId="{DA5B300B-46D6-40C8-B2FC-DF9291C92F81}" dt="2023-10-04T22:52:26.437" v="37"/>
          <ac:spMkLst>
            <pc:docMk/>
            <pc:sldMk cId="654936290" sldId="273"/>
            <ac:spMk id="22" creationId="{8B1A2C97-3C1E-6EB2-64F8-6E44D1BF5B5B}"/>
          </ac:spMkLst>
        </pc:spChg>
        <pc:spChg chg="mod">
          <ac:chgData name="Robb, Kimberly" userId="20280bf1-a5b9-40cd-886d-9b4e3c67fd6b" providerId="ADAL" clId="{DA5B300B-46D6-40C8-B2FC-DF9291C92F81}" dt="2023-10-04T22:52:26.437" v="37"/>
          <ac:spMkLst>
            <pc:docMk/>
            <pc:sldMk cId="654936290" sldId="273"/>
            <ac:spMk id="23" creationId="{80BB63AD-A625-C00C-8435-13183D749F42}"/>
          </ac:spMkLst>
        </pc:spChg>
        <pc:spChg chg="mod">
          <ac:chgData name="Robb, Kimberly" userId="20280bf1-a5b9-40cd-886d-9b4e3c67fd6b" providerId="ADAL" clId="{DA5B300B-46D6-40C8-B2FC-DF9291C92F81}" dt="2023-10-04T22:52:26.437" v="37"/>
          <ac:spMkLst>
            <pc:docMk/>
            <pc:sldMk cId="654936290" sldId="273"/>
            <ac:spMk id="24" creationId="{01B955C9-4A24-C6DD-0663-17E490612220}"/>
          </ac:spMkLst>
        </pc:spChg>
        <pc:spChg chg="mod">
          <ac:chgData name="Robb, Kimberly" userId="20280bf1-a5b9-40cd-886d-9b4e3c67fd6b" providerId="ADAL" clId="{DA5B300B-46D6-40C8-B2FC-DF9291C92F81}" dt="2023-10-04T22:52:26.437" v="37"/>
          <ac:spMkLst>
            <pc:docMk/>
            <pc:sldMk cId="654936290" sldId="273"/>
            <ac:spMk id="25" creationId="{E3E5F069-EE89-6505-851B-F9D3777AD0C9}"/>
          </ac:spMkLst>
        </pc:spChg>
        <pc:spChg chg="mod">
          <ac:chgData name="Robb, Kimberly" userId="20280bf1-a5b9-40cd-886d-9b4e3c67fd6b" providerId="ADAL" clId="{DA5B300B-46D6-40C8-B2FC-DF9291C92F81}" dt="2023-10-04T22:52:36.740" v="39"/>
          <ac:spMkLst>
            <pc:docMk/>
            <pc:sldMk cId="654936290" sldId="273"/>
            <ac:spMk id="27" creationId="{FB48F086-5D73-9FFD-DD15-9A59E8E25A53}"/>
          </ac:spMkLst>
        </pc:spChg>
        <pc:spChg chg="mod">
          <ac:chgData name="Robb, Kimberly" userId="20280bf1-a5b9-40cd-886d-9b4e3c67fd6b" providerId="ADAL" clId="{DA5B300B-46D6-40C8-B2FC-DF9291C92F81}" dt="2023-10-04T22:52:36.740" v="39"/>
          <ac:spMkLst>
            <pc:docMk/>
            <pc:sldMk cId="654936290" sldId="273"/>
            <ac:spMk id="28" creationId="{9773137B-1BA6-B876-4763-1A7AAC7B1AFE}"/>
          </ac:spMkLst>
        </pc:spChg>
        <pc:spChg chg="mod">
          <ac:chgData name="Robb, Kimberly" userId="20280bf1-a5b9-40cd-886d-9b4e3c67fd6b" providerId="ADAL" clId="{DA5B300B-46D6-40C8-B2FC-DF9291C92F81}" dt="2023-10-04T22:52:36.740" v="39"/>
          <ac:spMkLst>
            <pc:docMk/>
            <pc:sldMk cId="654936290" sldId="273"/>
            <ac:spMk id="29" creationId="{A72E97D2-9FEB-BD55-D953-F90CBCC84527}"/>
          </ac:spMkLst>
        </pc:spChg>
        <pc:spChg chg="mod">
          <ac:chgData name="Robb, Kimberly" userId="20280bf1-a5b9-40cd-886d-9b4e3c67fd6b" providerId="ADAL" clId="{DA5B300B-46D6-40C8-B2FC-DF9291C92F81}" dt="2023-10-04T22:52:36.740" v="39"/>
          <ac:spMkLst>
            <pc:docMk/>
            <pc:sldMk cId="654936290" sldId="273"/>
            <ac:spMk id="30" creationId="{886906C9-8E06-3AD6-5EBE-FDC7F6FFD6D2}"/>
          </ac:spMkLst>
        </pc:spChg>
        <pc:spChg chg="del mod topLvl">
          <ac:chgData name="Robb, Kimberly" userId="20280bf1-a5b9-40cd-886d-9b4e3c67fd6b" providerId="ADAL" clId="{DA5B300B-46D6-40C8-B2FC-DF9291C92F81}" dt="2023-10-04T22:53:28.386" v="50" actId="478"/>
          <ac:spMkLst>
            <pc:docMk/>
            <pc:sldMk cId="654936290" sldId="273"/>
            <ac:spMk id="32" creationId="{F3505ECA-66D1-7B2E-4279-FBC00F04F70F}"/>
          </ac:spMkLst>
        </pc:spChg>
        <pc:spChg chg="del mod topLvl">
          <ac:chgData name="Robb, Kimberly" userId="20280bf1-a5b9-40cd-886d-9b4e3c67fd6b" providerId="ADAL" clId="{DA5B300B-46D6-40C8-B2FC-DF9291C92F81}" dt="2023-10-04T22:53:27.660" v="49" actId="478"/>
          <ac:spMkLst>
            <pc:docMk/>
            <pc:sldMk cId="654936290" sldId="273"/>
            <ac:spMk id="33" creationId="{C23A65BF-7910-4DCF-6330-2B876D3CABE9}"/>
          </ac:spMkLst>
        </pc:spChg>
        <pc:spChg chg="mod topLvl">
          <ac:chgData name="Robb, Kimberly" userId="20280bf1-a5b9-40cd-886d-9b4e3c67fd6b" providerId="ADAL" clId="{DA5B300B-46D6-40C8-B2FC-DF9291C92F81}" dt="2023-10-04T22:53:38.703" v="51" actId="164"/>
          <ac:spMkLst>
            <pc:docMk/>
            <pc:sldMk cId="654936290" sldId="273"/>
            <ac:spMk id="34" creationId="{5B3A8302-609E-92C9-F906-9B6C54B78EFD}"/>
          </ac:spMkLst>
        </pc:spChg>
        <pc:spChg chg="mod topLvl">
          <ac:chgData name="Robb, Kimberly" userId="20280bf1-a5b9-40cd-886d-9b4e3c67fd6b" providerId="ADAL" clId="{DA5B300B-46D6-40C8-B2FC-DF9291C92F81}" dt="2023-10-04T22:53:38.703" v="51" actId="164"/>
          <ac:spMkLst>
            <pc:docMk/>
            <pc:sldMk cId="654936290" sldId="273"/>
            <ac:spMk id="35" creationId="{F409B3E7-00BC-4808-954A-428BD63F548C}"/>
          </ac:spMkLst>
        </pc:spChg>
        <pc:spChg chg="del">
          <ac:chgData name="Robb, Kimberly" userId="20280bf1-a5b9-40cd-886d-9b4e3c67fd6b" providerId="ADAL" clId="{DA5B300B-46D6-40C8-B2FC-DF9291C92F81}" dt="2023-10-04T22:51:02.842" v="7"/>
          <ac:spMkLst>
            <pc:docMk/>
            <pc:sldMk cId="654936290" sldId="273"/>
            <ac:spMk id="1031" creationId="{42A4FC2C-047E-45A5-965D-8E1E3BF09BC6}"/>
          </ac:spMkLst>
        </pc:spChg>
        <pc:grpChg chg="del">
          <ac:chgData name="Robb, Kimberly" userId="20280bf1-a5b9-40cd-886d-9b4e3c67fd6b" providerId="ADAL" clId="{DA5B300B-46D6-40C8-B2FC-DF9291C92F81}" dt="2023-10-04T22:51:10.492" v="8" actId="165"/>
          <ac:grpSpMkLst>
            <pc:docMk/>
            <pc:sldMk cId="654936290" sldId="273"/>
            <ac:grpSpMk id="6" creationId="{5260E83D-0FC9-B339-9A23-7FD3AC30415F}"/>
          </ac:grpSpMkLst>
        </pc:grpChg>
        <pc:grpChg chg="del mod">
          <ac:chgData name="Robb, Kimberly" userId="20280bf1-a5b9-40cd-886d-9b4e3c67fd6b" providerId="ADAL" clId="{DA5B300B-46D6-40C8-B2FC-DF9291C92F81}" dt="2023-10-04T22:51:12.805" v="10" actId="478"/>
          <ac:grpSpMkLst>
            <pc:docMk/>
            <pc:sldMk cId="654936290" sldId="273"/>
            <ac:grpSpMk id="7" creationId="{4038FB59-E7DC-C7D3-686E-82D69386F347}"/>
          </ac:grpSpMkLst>
        </pc:grpChg>
        <pc:grpChg chg="del mod">
          <ac:chgData name="Robb, Kimberly" userId="20280bf1-a5b9-40cd-886d-9b4e3c67fd6b" providerId="ADAL" clId="{DA5B300B-46D6-40C8-B2FC-DF9291C92F81}" dt="2023-10-04T22:51:13.537" v="12" actId="478"/>
          <ac:grpSpMkLst>
            <pc:docMk/>
            <pc:sldMk cId="654936290" sldId="273"/>
            <ac:grpSpMk id="11" creationId="{CD78B9E2-B3D6-D412-5B11-F7295678B959}"/>
          </ac:grpSpMkLst>
        </pc:grpChg>
        <pc:grpChg chg="add mod">
          <ac:chgData name="Robb, Kimberly" userId="20280bf1-a5b9-40cd-886d-9b4e3c67fd6b" providerId="ADAL" clId="{DA5B300B-46D6-40C8-B2FC-DF9291C92F81}" dt="2023-10-04T22:53:47.846" v="52" actId="555"/>
          <ac:grpSpMkLst>
            <pc:docMk/>
            <pc:sldMk cId="654936290" sldId="273"/>
            <ac:grpSpMk id="20" creationId="{DA599E8A-97CC-42B1-DEB7-24A2FEC42231}"/>
          </ac:grpSpMkLst>
        </pc:grpChg>
        <pc:grpChg chg="add mod">
          <ac:chgData name="Robb, Kimberly" userId="20280bf1-a5b9-40cd-886d-9b4e3c67fd6b" providerId="ADAL" clId="{DA5B300B-46D6-40C8-B2FC-DF9291C92F81}" dt="2023-10-04T22:53:57.784" v="53" actId="408"/>
          <ac:grpSpMkLst>
            <pc:docMk/>
            <pc:sldMk cId="654936290" sldId="273"/>
            <ac:grpSpMk id="21" creationId="{E78E1558-DB0A-15C2-071D-37D1CEFF8A3A}"/>
          </ac:grpSpMkLst>
        </pc:grpChg>
        <pc:grpChg chg="add mod">
          <ac:chgData name="Robb, Kimberly" userId="20280bf1-a5b9-40cd-886d-9b4e3c67fd6b" providerId="ADAL" clId="{DA5B300B-46D6-40C8-B2FC-DF9291C92F81}" dt="2023-10-04T22:53:57.784" v="53" actId="408"/>
          <ac:grpSpMkLst>
            <pc:docMk/>
            <pc:sldMk cId="654936290" sldId="273"/>
            <ac:grpSpMk id="26" creationId="{BCF14EE0-2662-3052-DB38-B7D95198CAC6}"/>
          </ac:grpSpMkLst>
        </pc:grpChg>
        <pc:grpChg chg="add del mod">
          <ac:chgData name="Robb, Kimberly" userId="20280bf1-a5b9-40cd-886d-9b4e3c67fd6b" providerId="ADAL" clId="{DA5B300B-46D6-40C8-B2FC-DF9291C92F81}" dt="2023-10-04T22:53:23.817" v="48" actId="165"/>
          <ac:grpSpMkLst>
            <pc:docMk/>
            <pc:sldMk cId="654936290" sldId="273"/>
            <ac:grpSpMk id="31" creationId="{B5BAEBEA-9A56-9198-807A-71BCBBF1DA80}"/>
          </ac:grpSpMkLst>
        </pc:grpChg>
        <pc:grpChg chg="add mod">
          <ac:chgData name="Robb, Kimberly" userId="20280bf1-a5b9-40cd-886d-9b4e3c67fd6b" providerId="ADAL" clId="{DA5B300B-46D6-40C8-B2FC-DF9291C92F81}" dt="2023-10-04T22:53:47.846" v="52" actId="555"/>
          <ac:grpSpMkLst>
            <pc:docMk/>
            <pc:sldMk cId="654936290" sldId="273"/>
            <ac:grpSpMk id="36" creationId="{FA8F604D-4293-29F5-90B9-768AA6924B91}"/>
          </ac:grpSpMkLst>
        </pc:grpChg>
      </pc:sldChg>
      <pc:sldChg chg="addSp delSp modSp add mod">
        <pc:chgData name="Robb, Kimberly" userId="20280bf1-a5b9-40cd-886d-9b4e3c67fd6b" providerId="ADAL" clId="{DA5B300B-46D6-40C8-B2FC-DF9291C92F81}" dt="2023-10-04T23:00:35.882" v="106" actId="1076"/>
        <pc:sldMkLst>
          <pc:docMk/>
          <pc:sldMk cId="104442215" sldId="274"/>
        </pc:sldMkLst>
        <pc:spChg chg="del mod">
          <ac:chgData name="Robb, Kimberly" userId="20280bf1-a5b9-40cd-886d-9b4e3c67fd6b" providerId="ADAL" clId="{DA5B300B-46D6-40C8-B2FC-DF9291C92F81}" dt="2023-10-04T22:56:03.663" v="64" actId="478"/>
          <ac:spMkLst>
            <pc:docMk/>
            <pc:sldMk cId="104442215" sldId="274"/>
            <ac:spMk id="12" creationId="{1191C060-6FCC-2291-B5BB-D0D94F1375B5}"/>
          </ac:spMkLst>
        </pc:spChg>
        <pc:spChg chg="del mod">
          <ac:chgData name="Robb, Kimberly" userId="20280bf1-a5b9-40cd-886d-9b4e3c67fd6b" providerId="ADAL" clId="{DA5B300B-46D6-40C8-B2FC-DF9291C92F81}" dt="2023-10-04T22:56:06.245" v="66" actId="478"/>
          <ac:spMkLst>
            <pc:docMk/>
            <pc:sldMk cId="104442215" sldId="274"/>
            <ac:spMk id="14" creationId="{585F96F1-F764-A48C-C550-2F79A3982A24}"/>
          </ac:spMkLst>
        </pc:spChg>
        <pc:spChg chg="del">
          <ac:chgData name="Robb, Kimberly" userId="20280bf1-a5b9-40cd-886d-9b4e3c67fd6b" providerId="ADAL" clId="{DA5B300B-46D6-40C8-B2FC-DF9291C92F81}" dt="2023-10-04T22:56:08.059" v="67" actId="478"/>
          <ac:spMkLst>
            <pc:docMk/>
            <pc:sldMk cId="104442215" sldId="274"/>
            <ac:spMk id="16" creationId="{1ACEDAAC-0293-D523-C8D9-3D061F1BDBF8}"/>
          </ac:spMkLst>
        </pc:spChg>
        <pc:spChg chg="del">
          <ac:chgData name="Robb, Kimberly" userId="20280bf1-a5b9-40cd-886d-9b4e3c67fd6b" providerId="ADAL" clId="{DA5B300B-46D6-40C8-B2FC-DF9291C92F81}" dt="2023-10-04T22:56:10.229" v="68" actId="478"/>
          <ac:spMkLst>
            <pc:docMk/>
            <pc:sldMk cId="104442215" sldId="274"/>
            <ac:spMk id="20" creationId="{5914237F-3C90-FE07-F0E5-96478F4D0E2C}"/>
          </ac:spMkLst>
        </pc:spChg>
        <pc:picChg chg="add mod">
          <ac:chgData name="Robb, Kimberly" userId="20280bf1-a5b9-40cd-886d-9b4e3c67fd6b" providerId="ADAL" clId="{DA5B300B-46D6-40C8-B2FC-DF9291C92F81}" dt="2023-10-04T22:56:37.399" v="71" actId="1076"/>
          <ac:picMkLst>
            <pc:docMk/>
            <pc:sldMk cId="104442215" sldId="274"/>
            <ac:picMk id="13" creationId="{DB80588A-B951-290A-151D-2B7E989FF73D}"/>
          </ac:picMkLst>
        </pc:picChg>
        <pc:picChg chg="add mod">
          <ac:chgData name="Robb, Kimberly" userId="20280bf1-a5b9-40cd-886d-9b4e3c67fd6b" providerId="ADAL" clId="{DA5B300B-46D6-40C8-B2FC-DF9291C92F81}" dt="2023-10-04T22:57:54.167" v="82" actId="1076"/>
          <ac:picMkLst>
            <pc:docMk/>
            <pc:sldMk cId="104442215" sldId="274"/>
            <ac:picMk id="17" creationId="{10A71CCB-9814-B991-BE97-1B3210D3E8FE}"/>
          </ac:picMkLst>
        </pc:picChg>
        <pc:picChg chg="add mod">
          <ac:chgData name="Robb, Kimberly" userId="20280bf1-a5b9-40cd-886d-9b4e3c67fd6b" providerId="ADAL" clId="{DA5B300B-46D6-40C8-B2FC-DF9291C92F81}" dt="2023-10-04T22:57:56.168" v="83" actId="1076"/>
          <ac:picMkLst>
            <pc:docMk/>
            <pc:sldMk cId="104442215" sldId="274"/>
            <ac:picMk id="19" creationId="{4D7ABB80-CA56-B9FC-E1D2-A260A57EA77B}"/>
          </ac:picMkLst>
        </pc:picChg>
        <pc:picChg chg="add mod">
          <ac:chgData name="Robb, Kimberly" userId="20280bf1-a5b9-40cd-886d-9b4e3c67fd6b" providerId="ADAL" clId="{DA5B300B-46D6-40C8-B2FC-DF9291C92F81}" dt="2023-10-04T22:59:36.332" v="97" actId="408"/>
          <ac:picMkLst>
            <pc:docMk/>
            <pc:sldMk cId="104442215" sldId="274"/>
            <ac:picMk id="22" creationId="{4AA47291-DB0A-B466-90ED-383DB4637B25}"/>
          </ac:picMkLst>
        </pc:picChg>
        <pc:picChg chg="add mod">
          <ac:chgData name="Robb, Kimberly" userId="20280bf1-a5b9-40cd-886d-9b4e3c67fd6b" providerId="ADAL" clId="{DA5B300B-46D6-40C8-B2FC-DF9291C92F81}" dt="2023-10-04T22:59:25.738" v="96" actId="554"/>
          <ac:picMkLst>
            <pc:docMk/>
            <pc:sldMk cId="104442215" sldId="274"/>
            <ac:picMk id="24" creationId="{72568886-2850-F987-5A83-577E491DBF36}"/>
          </ac:picMkLst>
        </pc:picChg>
        <pc:picChg chg="add mod">
          <ac:chgData name="Robb, Kimberly" userId="20280bf1-a5b9-40cd-886d-9b4e3c67fd6b" providerId="ADAL" clId="{DA5B300B-46D6-40C8-B2FC-DF9291C92F81}" dt="2023-10-04T22:59:25.738" v="96" actId="554"/>
          <ac:picMkLst>
            <pc:docMk/>
            <pc:sldMk cId="104442215" sldId="274"/>
            <ac:picMk id="25" creationId="{0B83A2D4-AFAA-89D7-21D7-3CC5B9ACAC71}"/>
          </ac:picMkLst>
        </pc:picChg>
        <pc:picChg chg="add mod">
          <ac:chgData name="Robb, Kimberly" userId="20280bf1-a5b9-40cd-886d-9b4e3c67fd6b" providerId="ADAL" clId="{DA5B300B-46D6-40C8-B2FC-DF9291C92F81}" dt="2023-10-04T23:00:35.882" v="106" actId="1076"/>
          <ac:picMkLst>
            <pc:docMk/>
            <pc:sldMk cId="104442215" sldId="274"/>
            <ac:picMk id="27" creationId="{0B213243-8A8C-A68E-366D-B0059B60654B}"/>
          </ac:picMkLst>
        </pc:picChg>
        <pc:picChg chg="add mod">
          <ac:chgData name="Robb, Kimberly" userId="20280bf1-a5b9-40cd-886d-9b4e3c67fd6b" providerId="ADAL" clId="{DA5B300B-46D6-40C8-B2FC-DF9291C92F81}" dt="2023-10-04T23:00:32.570" v="105" actId="1076"/>
          <ac:picMkLst>
            <pc:docMk/>
            <pc:sldMk cId="104442215" sldId="274"/>
            <ac:picMk id="29" creationId="{3EB1235A-D804-F79E-E6E6-A63242F5F81B}"/>
          </ac:picMkLst>
        </pc:picChg>
      </pc:sldChg>
    </pc:docChg>
  </pc:docChgLst>
  <pc:docChgLst>
    <pc:chgData name="Robb, Kimberly" userId="20280bf1-a5b9-40cd-886d-9b4e3c67fd6b" providerId="ADAL" clId="{01B99AB8-59CD-42E0-9FC0-A1ED166F0C22}"/>
    <pc:docChg chg="undo custSel addSld delSld modSld">
      <pc:chgData name="Robb, Kimberly" userId="20280bf1-a5b9-40cd-886d-9b4e3c67fd6b" providerId="ADAL" clId="{01B99AB8-59CD-42E0-9FC0-A1ED166F0C22}" dt="2023-01-27T04:10:20.960" v="188" actId="47"/>
      <pc:docMkLst>
        <pc:docMk/>
      </pc:docMkLst>
      <pc:sldChg chg="addSp modSp mod">
        <pc:chgData name="Robb, Kimberly" userId="20280bf1-a5b9-40cd-886d-9b4e3c67fd6b" providerId="ADAL" clId="{01B99AB8-59CD-42E0-9FC0-A1ED166F0C22}" dt="2023-01-27T00:21:10.099" v="52" actId="1076"/>
        <pc:sldMkLst>
          <pc:docMk/>
          <pc:sldMk cId="1610921698" sldId="265"/>
        </pc:sldMkLst>
        <pc:graphicFrameChg chg="modGraphic">
          <ac:chgData name="Robb, Kimberly" userId="20280bf1-a5b9-40cd-886d-9b4e3c67fd6b" providerId="ADAL" clId="{01B99AB8-59CD-42E0-9FC0-A1ED166F0C22}" dt="2023-01-27T00:20:41.936" v="45" actId="207"/>
          <ac:graphicFrameMkLst>
            <pc:docMk/>
            <pc:sldMk cId="1610921698" sldId="265"/>
            <ac:graphicFrameMk id="3" creationId="{3ED5B79D-F975-D6B1-518A-5AC20B8B430D}"/>
          </ac:graphicFrameMkLst>
        </pc:graphicFrameChg>
        <pc:picChg chg="add mod">
          <ac:chgData name="Robb, Kimberly" userId="20280bf1-a5b9-40cd-886d-9b4e3c67fd6b" providerId="ADAL" clId="{01B99AB8-59CD-42E0-9FC0-A1ED166F0C22}" dt="2023-01-27T00:18:32.779" v="16" actId="1076"/>
          <ac:picMkLst>
            <pc:docMk/>
            <pc:sldMk cId="1610921698" sldId="265"/>
            <ac:picMk id="5" creationId="{13D7601B-74D6-DC61-6CE4-C3B89C3A9A32}"/>
          </ac:picMkLst>
        </pc:picChg>
        <pc:picChg chg="add mod">
          <ac:chgData name="Robb, Kimberly" userId="20280bf1-a5b9-40cd-886d-9b4e3c67fd6b" providerId="ADAL" clId="{01B99AB8-59CD-42E0-9FC0-A1ED166F0C22}" dt="2023-01-27T00:18:34.950" v="17" actId="1076"/>
          <ac:picMkLst>
            <pc:docMk/>
            <pc:sldMk cId="1610921698" sldId="265"/>
            <ac:picMk id="7" creationId="{2F836730-7A53-F522-1393-0FA4B220B1B3}"/>
          </ac:picMkLst>
        </pc:picChg>
        <pc:picChg chg="add mod">
          <ac:chgData name="Robb, Kimberly" userId="20280bf1-a5b9-40cd-886d-9b4e3c67fd6b" providerId="ADAL" clId="{01B99AB8-59CD-42E0-9FC0-A1ED166F0C22}" dt="2023-01-27T00:19:03.504" v="25" actId="1076"/>
          <ac:picMkLst>
            <pc:docMk/>
            <pc:sldMk cId="1610921698" sldId="265"/>
            <ac:picMk id="9" creationId="{A878095E-E137-9B49-52EA-875B75823D0F}"/>
          </ac:picMkLst>
        </pc:picChg>
        <pc:picChg chg="add mod">
          <ac:chgData name="Robb, Kimberly" userId="20280bf1-a5b9-40cd-886d-9b4e3c67fd6b" providerId="ADAL" clId="{01B99AB8-59CD-42E0-9FC0-A1ED166F0C22}" dt="2023-01-27T00:19:23.908" v="30" actId="1076"/>
          <ac:picMkLst>
            <pc:docMk/>
            <pc:sldMk cId="1610921698" sldId="265"/>
            <ac:picMk id="11" creationId="{2ABD5188-89BA-B83D-A0DC-D75AD012279B}"/>
          </ac:picMkLst>
        </pc:picChg>
        <pc:picChg chg="add mod">
          <ac:chgData name="Robb, Kimberly" userId="20280bf1-a5b9-40cd-886d-9b4e3c67fd6b" providerId="ADAL" clId="{01B99AB8-59CD-42E0-9FC0-A1ED166F0C22}" dt="2023-01-27T00:20:31.519" v="42" actId="1076"/>
          <ac:picMkLst>
            <pc:docMk/>
            <pc:sldMk cId="1610921698" sldId="265"/>
            <ac:picMk id="13" creationId="{0E873131-CC9A-62AD-5063-5D12A4852981}"/>
          </ac:picMkLst>
        </pc:picChg>
        <pc:picChg chg="add mod">
          <ac:chgData name="Robb, Kimberly" userId="20280bf1-a5b9-40cd-886d-9b4e3c67fd6b" providerId="ADAL" clId="{01B99AB8-59CD-42E0-9FC0-A1ED166F0C22}" dt="2023-01-27T00:20:33.324" v="43" actId="1076"/>
          <ac:picMkLst>
            <pc:docMk/>
            <pc:sldMk cId="1610921698" sldId="265"/>
            <ac:picMk id="15" creationId="{9A7FF7DD-DB63-E3D2-9280-A185F7501ACC}"/>
          </ac:picMkLst>
        </pc:picChg>
        <pc:picChg chg="add mod">
          <ac:chgData name="Robb, Kimberly" userId="20280bf1-a5b9-40cd-886d-9b4e3c67fd6b" providerId="ADAL" clId="{01B99AB8-59CD-42E0-9FC0-A1ED166F0C22}" dt="2023-01-27T00:21:04.298" v="50" actId="1076"/>
          <ac:picMkLst>
            <pc:docMk/>
            <pc:sldMk cId="1610921698" sldId="265"/>
            <ac:picMk id="17" creationId="{08A85328-3AA0-2B9E-E37D-D7C9F59D11D8}"/>
          </ac:picMkLst>
        </pc:picChg>
        <pc:picChg chg="add mod">
          <ac:chgData name="Robb, Kimberly" userId="20280bf1-a5b9-40cd-886d-9b4e3c67fd6b" providerId="ADAL" clId="{01B99AB8-59CD-42E0-9FC0-A1ED166F0C22}" dt="2023-01-27T00:21:10.099" v="52" actId="1076"/>
          <ac:picMkLst>
            <pc:docMk/>
            <pc:sldMk cId="1610921698" sldId="265"/>
            <ac:picMk id="18" creationId="{0CB0087D-E264-AD3B-A306-AB27DEF03E41}"/>
          </ac:picMkLst>
        </pc:picChg>
      </pc:sldChg>
      <pc:sldChg chg="del">
        <pc:chgData name="Robb, Kimberly" userId="20280bf1-a5b9-40cd-886d-9b4e3c67fd6b" providerId="ADAL" clId="{01B99AB8-59CD-42E0-9FC0-A1ED166F0C22}" dt="2023-01-27T04:10:20.960" v="188" actId="47"/>
        <pc:sldMkLst>
          <pc:docMk/>
          <pc:sldMk cId="287750314" sldId="270"/>
        </pc:sldMkLst>
      </pc:sldChg>
      <pc:sldChg chg="addSp delSp modSp mod">
        <pc:chgData name="Robb, Kimberly" userId="20280bf1-a5b9-40cd-886d-9b4e3c67fd6b" providerId="ADAL" clId="{01B99AB8-59CD-42E0-9FC0-A1ED166F0C22}" dt="2023-01-27T04:01:32.541" v="68" actId="164"/>
        <pc:sldMkLst>
          <pc:docMk/>
          <pc:sldMk cId="2507902324" sldId="271"/>
        </pc:sldMkLst>
        <pc:spChg chg="add del mod">
          <ac:chgData name="Robb, Kimberly" userId="20280bf1-a5b9-40cd-886d-9b4e3c67fd6b" providerId="ADAL" clId="{01B99AB8-59CD-42E0-9FC0-A1ED166F0C22}" dt="2023-01-27T04:00:06.700" v="58" actId="478"/>
          <ac:spMkLst>
            <pc:docMk/>
            <pc:sldMk cId="2507902324" sldId="271"/>
            <ac:spMk id="4" creationId="{DEB606F1-83A6-71F2-86C8-6FDE75D5B377}"/>
          </ac:spMkLst>
        </pc:spChg>
        <pc:grpChg chg="add mod">
          <ac:chgData name="Robb, Kimberly" userId="20280bf1-a5b9-40cd-886d-9b4e3c67fd6b" providerId="ADAL" clId="{01B99AB8-59CD-42E0-9FC0-A1ED166F0C22}" dt="2023-01-27T04:01:32.541" v="68" actId="164"/>
          <ac:grpSpMkLst>
            <pc:docMk/>
            <pc:sldMk cId="2507902324" sldId="271"/>
            <ac:grpSpMk id="9" creationId="{1AB7D762-6661-3487-DFAF-A06FB3461EEE}"/>
          </ac:grpSpMkLst>
        </pc:grpChg>
        <pc:picChg chg="add mod">
          <ac:chgData name="Robb, Kimberly" userId="20280bf1-a5b9-40cd-886d-9b4e3c67fd6b" providerId="ADAL" clId="{01B99AB8-59CD-42E0-9FC0-A1ED166F0C22}" dt="2023-01-27T04:01:32.541" v="68" actId="164"/>
          <ac:picMkLst>
            <pc:docMk/>
            <pc:sldMk cId="2507902324" sldId="271"/>
            <ac:picMk id="3" creationId="{25EAE3A3-F3B8-526E-EF60-3CA3B3A95604}"/>
          </ac:picMkLst>
        </pc:picChg>
        <pc:picChg chg="add mod">
          <ac:chgData name="Robb, Kimberly" userId="20280bf1-a5b9-40cd-886d-9b4e3c67fd6b" providerId="ADAL" clId="{01B99AB8-59CD-42E0-9FC0-A1ED166F0C22}" dt="2023-01-27T04:01:32.541" v="68" actId="164"/>
          <ac:picMkLst>
            <pc:docMk/>
            <pc:sldMk cId="2507902324" sldId="271"/>
            <ac:picMk id="5" creationId="{DE8F00CC-3DE8-775C-7E46-818083CE9F78}"/>
          </ac:picMkLst>
        </pc:picChg>
        <pc:picChg chg="add mod">
          <ac:chgData name="Robb, Kimberly" userId="20280bf1-a5b9-40cd-886d-9b4e3c67fd6b" providerId="ADAL" clId="{01B99AB8-59CD-42E0-9FC0-A1ED166F0C22}" dt="2023-01-27T04:01:32.541" v="68" actId="164"/>
          <ac:picMkLst>
            <pc:docMk/>
            <pc:sldMk cId="2507902324" sldId="271"/>
            <ac:picMk id="7" creationId="{42160082-CBF5-36C3-B4BF-81B10A29563D}"/>
          </ac:picMkLst>
        </pc:picChg>
        <pc:picChg chg="add mod modCrop">
          <ac:chgData name="Robb, Kimberly" userId="20280bf1-a5b9-40cd-886d-9b4e3c67fd6b" providerId="ADAL" clId="{01B99AB8-59CD-42E0-9FC0-A1ED166F0C22}" dt="2023-01-27T04:01:32.541" v="68" actId="164"/>
          <ac:picMkLst>
            <pc:docMk/>
            <pc:sldMk cId="2507902324" sldId="271"/>
            <ac:picMk id="8" creationId="{D1EAD094-D8B4-BD83-1014-6C3D43BDE43C}"/>
          </ac:picMkLst>
        </pc:picChg>
      </pc:sldChg>
      <pc:sldChg chg="addSp delSp modSp add mod">
        <pc:chgData name="Robb, Kimberly" userId="20280bf1-a5b9-40cd-886d-9b4e3c67fd6b" providerId="ADAL" clId="{01B99AB8-59CD-42E0-9FC0-A1ED166F0C22}" dt="2023-01-27T04:10:14.827" v="187" actId="1076"/>
        <pc:sldMkLst>
          <pc:docMk/>
          <pc:sldMk cId="2372935868" sldId="272"/>
        </pc:sldMkLst>
        <pc:spChg chg="mod">
          <ac:chgData name="Robb, Kimberly" userId="20280bf1-a5b9-40cd-886d-9b4e3c67fd6b" providerId="ADAL" clId="{01B99AB8-59CD-42E0-9FC0-A1ED166F0C22}" dt="2023-01-27T04:06:20.785" v="122" actId="20577"/>
          <ac:spMkLst>
            <pc:docMk/>
            <pc:sldMk cId="2372935868" sldId="272"/>
            <ac:spMk id="2" creationId="{8FFE3635-40DA-F2CB-C88D-6D27EBF28B69}"/>
          </ac:spMkLst>
        </pc:spChg>
        <pc:spChg chg="add del mod">
          <ac:chgData name="Robb, Kimberly" userId="20280bf1-a5b9-40cd-886d-9b4e3c67fd6b" providerId="ADAL" clId="{01B99AB8-59CD-42E0-9FC0-A1ED166F0C22}" dt="2023-01-27T04:05:38.395" v="83" actId="478"/>
          <ac:spMkLst>
            <pc:docMk/>
            <pc:sldMk cId="2372935868" sldId="272"/>
            <ac:spMk id="8" creationId="{FD2AB27C-55A2-6649-CBAB-9F58BE662F4D}"/>
          </ac:spMkLst>
        </pc:spChg>
        <pc:spChg chg="add del mod">
          <ac:chgData name="Robb, Kimberly" userId="20280bf1-a5b9-40cd-886d-9b4e3c67fd6b" providerId="ADAL" clId="{01B99AB8-59CD-42E0-9FC0-A1ED166F0C22}" dt="2023-01-27T04:08:10.526" v="150" actId="1076"/>
          <ac:spMkLst>
            <pc:docMk/>
            <pc:sldMk cId="2372935868" sldId="272"/>
            <ac:spMk id="12" creationId="{1191C060-6FCC-2291-B5BB-D0D94F1375B5}"/>
          </ac:spMkLst>
        </pc:spChg>
        <pc:spChg chg="add mod">
          <ac:chgData name="Robb, Kimberly" userId="20280bf1-a5b9-40cd-886d-9b4e3c67fd6b" providerId="ADAL" clId="{01B99AB8-59CD-42E0-9FC0-A1ED166F0C22}" dt="2023-01-27T04:08:14.111" v="151" actId="1076"/>
          <ac:spMkLst>
            <pc:docMk/>
            <pc:sldMk cId="2372935868" sldId="272"/>
            <ac:spMk id="14" creationId="{585F96F1-F764-A48C-C550-2F79A3982A24}"/>
          </ac:spMkLst>
        </pc:spChg>
        <pc:spChg chg="add mod">
          <ac:chgData name="Robb, Kimberly" userId="20280bf1-a5b9-40cd-886d-9b4e3c67fd6b" providerId="ADAL" clId="{01B99AB8-59CD-42E0-9FC0-A1ED166F0C22}" dt="2023-01-27T04:08:30.232" v="178" actId="20577"/>
          <ac:spMkLst>
            <pc:docMk/>
            <pc:sldMk cId="2372935868" sldId="272"/>
            <ac:spMk id="16" creationId="{1ACEDAAC-0293-D523-C8D9-3D061F1BDBF8}"/>
          </ac:spMkLst>
        </pc:spChg>
        <pc:spChg chg="add del mod">
          <ac:chgData name="Robb, Kimberly" userId="20280bf1-a5b9-40cd-886d-9b4e3c67fd6b" providerId="ADAL" clId="{01B99AB8-59CD-42E0-9FC0-A1ED166F0C22}" dt="2023-01-27T04:09:55.472" v="185" actId="478"/>
          <ac:spMkLst>
            <pc:docMk/>
            <pc:sldMk cId="2372935868" sldId="272"/>
            <ac:spMk id="19" creationId="{EC5771AC-9F82-4A53-685C-64CFF3C3E9BB}"/>
          </ac:spMkLst>
        </pc:spChg>
        <pc:spChg chg="add mod">
          <ac:chgData name="Robb, Kimberly" userId="20280bf1-a5b9-40cd-886d-9b4e3c67fd6b" providerId="ADAL" clId="{01B99AB8-59CD-42E0-9FC0-A1ED166F0C22}" dt="2023-01-27T04:10:14.827" v="187" actId="1076"/>
          <ac:spMkLst>
            <pc:docMk/>
            <pc:sldMk cId="2372935868" sldId="272"/>
            <ac:spMk id="20" creationId="{5914237F-3C90-FE07-F0E5-96478F4D0E2C}"/>
          </ac:spMkLst>
        </pc:spChg>
        <pc:graphicFrameChg chg="mod modGraphic">
          <ac:chgData name="Robb, Kimberly" userId="20280bf1-a5b9-40cd-886d-9b4e3c67fd6b" providerId="ADAL" clId="{01B99AB8-59CD-42E0-9FC0-A1ED166F0C22}" dt="2023-01-27T04:07:27.161" v="135" actId="255"/>
          <ac:graphicFrameMkLst>
            <pc:docMk/>
            <pc:sldMk cId="2372935868" sldId="272"/>
            <ac:graphicFrameMk id="3" creationId="{3ED5B79D-F975-D6B1-518A-5AC20B8B430D}"/>
          </ac:graphicFrameMkLst>
        </pc:graphicFrameChg>
        <pc:picChg chg="del">
          <ac:chgData name="Robb, Kimberly" userId="20280bf1-a5b9-40cd-886d-9b4e3c67fd6b" providerId="ADAL" clId="{01B99AB8-59CD-42E0-9FC0-A1ED166F0C22}" dt="2023-01-27T04:02:05.793" v="71" actId="478"/>
          <ac:picMkLst>
            <pc:docMk/>
            <pc:sldMk cId="2372935868" sldId="272"/>
            <ac:picMk id="5" creationId="{13D7601B-74D6-DC61-6CE4-C3B89C3A9A32}"/>
          </ac:picMkLst>
        </pc:picChg>
        <pc:picChg chg="add del mod">
          <ac:chgData name="Robb, Kimberly" userId="20280bf1-a5b9-40cd-886d-9b4e3c67fd6b" providerId="ADAL" clId="{01B99AB8-59CD-42E0-9FC0-A1ED166F0C22}" dt="2023-01-27T04:06:00.146" v="91" actId="478"/>
          <ac:picMkLst>
            <pc:docMk/>
            <pc:sldMk cId="2372935868" sldId="272"/>
            <ac:picMk id="6" creationId="{AC96A6FD-D1D0-5D8F-AACF-EB08B608D35B}"/>
          </ac:picMkLst>
        </pc:picChg>
        <pc:picChg chg="del">
          <ac:chgData name="Robb, Kimberly" userId="20280bf1-a5b9-40cd-886d-9b4e3c67fd6b" providerId="ADAL" clId="{01B99AB8-59CD-42E0-9FC0-A1ED166F0C22}" dt="2023-01-27T04:02:04.464" v="70" actId="478"/>
          <ac:picMkLst>
            <pc:docMk/>
            <pc:sldMk cId="2372935868" sldId="272"/>
            <ac:picMk id="7" creationId="{2F836730-7A53-F522-1393-0FA4B220B1B3}"/>
          </ac:picMkLst>
        </pc:picChg>
        <pc:picChg chg="del">
          <ac:chgData name="Robb, Kimberly" userId="20280bf1-a5b9-40cd-886d-9b4e3c67fd6b" providerId="ADAL" clId="{01B99AB8-59CD-42E0-9FC0-A1ED166F0C22}" dt="2023-01-27T04:02:07.868" v="72" actId="478"/>
          <ac:picMkLst>
            <pc:docMk/>
            <pc:sldMk cId="2372935868" sldId="272"/>
            <ac:picMk id="9" creationId="{A878095E-E137-9B49-52EA-875B75823D0F}"/>
          </ac:picMkLst>
        </pc:picChg>
        <pc:picChg chg="add del mod">
          <ac:chgData name="Robb, Kimberly" userId="20280bf1-a5b9-40cd-886d-9b4e3c67fd6b" providerId="ADAL" clId="{01B99AB8-59CD-42E0-9FC0-A1ED166F0C22}" dt="2023-01-27T04:05:58.437" v="90" actId="478"/>
          <ac:picMkLst>
            <pc:docMk/>
            <pc:sldMk cId="2372935868" sldId="272"/>
            <ac:picMk id="10" creationId="{C4299265-7C1F-5928-1C57-1F1F0064B469}"/>
          </ac:picMkLst>
        </pc:picChg>
        <pc:picChg chg="del">
          <ac:chgData name="Robb, Kimberly" userId="20280bf1-a5b9-40cd-886d-9b4e3c67fd6b" providerId="ADAL" clId="{01B99AB8-59CD-42E0-9FC0-A1ED166F0C22}" dt="2023-01-27T04:02:10.257" v="73" actId="478"/>
          <ac:picMkLst>
            <pc:docMk/>
            <pc:sldMk cId="2372935868" sldId="272"/>
            <ac:picMk id="11" creationId="{2ABD5188-89BA-B83D-A0DC-D75AD012279B}"/>
          </ac:picMkLst>
        </pc:picChg>
        <pc:picChg chg="del">
          <ac:chgData name="Robb, Kimberly" userId="20280bf1-a5b9-40cd-886d-9b4e3c67fd6b" providerId="ADAL" clId="{01B99AB8-59CD-42E0-9FC0-A1ED166F0C22}" dt="2023-01-27T04:02:15.534" v="77" actId="478"/>
          <ac:picMkLst>
            <pc:docMk/>
            <pc:sldMk cId="2372935868" sldId="272"/>
            <ac:picMk id="13" creationId="{0E873131-CC9A-62AD-5063-5D12A4852981}"/>
          </ac:picMkLst>
        </pc:picChg>
        <pc:picChg chg="del">
          <ac:chgData name="Robb, Kimberly" userId="20280bf1-a5b9-40cd-886d-9b4e3c67fd6b" providerId="ADAL" clId="{01B99AB8-59CD-42E0-9FC0-A1ED166F0C22}" dt="2023-01-27T04:02:17.678" v="78" actId="478"/>
          <ac:picMkLst>
            <pc:docMk/>
            <pc:sldMk cId="2372935868" sldId="272"/>
            <ac:picMk id="15" creationId="{9A7FF7DD-DB63-E3D2-9280-A185F7501ACC}"/>
          </ac:picMkLst>
        </pc:picChg>
        <pc:picChg chg="del mod">
          <ac:chgData name="Robb, Kimberly" userId="20280bf1-a5b9-40cd-886d-9b4e3c67fd6b" providerId="ADAL" clId="{01B99AB8-59CD-42E0-9FC0-A1ED166F0C22}" dt="2023-01-27T04:02:11.977" v="75" actId="478"/>
          <ac:picMkLst>
            <pc:docMk/>
            <pc:sldMk cId="2372935868" sldId="272"/>
            <ac:picMk id="17" creationId="{08A85328-3AA0-2B9E-E37D-D7C9F59D11D8}"/>
          </ac:picMkLst>
        </pc:picChg>
        <pc:picChg chg="del">
          <ac:chgData name="Robb, Kimberly" userId="20280bf1-a5b9-40cd-886d-9b4e3c67fd6b" providerId="ADAL" clId="{01B99AB8-59CD-42E0-9FC0-A1ED166F0C22}" dt="2023-01-27T04:02:13.840" v="76" actId="478"/>
          <ac:picMkLst>
            <pc:docMk/>
            <pc:sldMk cId="2372935868" sldId="272"/>
            <ac:picMk id="18" creationId="{0CB0087D-E264-AD3B-A306-AB27DEF03E4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C49A-2DD5-4A17-9AA4-A82C13995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5D42E-85AE-4B77-B373-4134ECFBF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531C-421F-48F5-8BAA-D86410BB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744B8-A942-4082-95FB-6DFD0E7A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0FA10-A4AC-4987-9E0B-106961DC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7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CFDF-A72D-4534-B380-1F209CFC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0576-B2FC-49C2-92C5-159634C2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26B15-D096-4785-B2CD-0B4FB96A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E0EEF-28EC-48CA-83EC-C05E385E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E45B8-4CF5-4E36-BCD1-6B3B1CC6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06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BC60-F998-4419-A4E7-509AC5DC9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EE323-C877-4BBC-9205-FA6953043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B4AF-3B03-4CC5-85F1-F2ADBE46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FB431-14E1-4673-965C-A159DF6E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9452-E7BB-4B56-BED5-2D38BEA5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2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8BBE-9C79-4FA1-940D-8DC2B7A0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8199-76E4-42C2-8473-11B7B5D1C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CA31A-0828-4928-9E67-890BB7431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3FB2B-DBB7-4837-B182-692BBE25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0899B-2BC9-4642-BBDC-D172C8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F1128-F9F7-41A1-8F12-97FA017D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5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9775-61BC-422F-9E6D-35001BDF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E2D1A-25CD-4F7D-978D-76AF97E8E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BA58C-1762-45CE-BC93-9C393EE10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BAAE5-29B7-4478-BBD4-14D364F78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DC677-DD72-4857-9B8B-051C250D9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6AE385-96E2-4F51-B560-EA72A3F9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106218-0413-4671-AB12-8C5FBBE2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32DFA-69A1-49F6-AA9E-B188D011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51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67BC-FF59-4ED5-89B9-DF7C56A2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20E47-82DD-499C-AB9F-1339B806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B9EEB-ED2E-4218-B1CB-2CD4E842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25C03-78A6-45C8-A43B-7394E7AE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25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66F99-3D6F-43E5-8571-578D1666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EB980-073F-4B63-A36C-1EB56630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A22D5-4DE4-4942-B154-49C9D9FD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5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8FEA-940C-4D21-8C61-CCC5B8CC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67A2-2802-4ACF-A376-EAF87E19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CF946-1A11-4640-A5F3-AF99C4CEA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58FB3-1B88-442E-B141-243455D5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9C96-4107-4999-B85E-418579FA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F3BC6-12B1-405E-BB3B-9FFA9742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9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F6CD-F466-4A15-B43B-3D23D44B2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EEFAE2-0346-429E-8732-1CB2D33F2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4D9AA-A862-4F8A-AACF-1AA2F57E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347EE-65C4-43EA-89DF-A31DDE87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F19D8-0EDD-4520-B16D-6DB8A8E7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2DA9F-23EC-45F3-A426-AB595D6F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8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7F04-0529-4DF4-AF07-DA9A03F4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0E534-AF3B-4196-86A9-D3538B30A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5BAA5-FB60-4A80-94D6-59543809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0BE55-F7B7-4E52-BBE2-085995D9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D8E46-3531-41CC-B9AD-DB7F8F20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38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9D0F3-C82E-4BE6-B386-32D30326A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5BCC1-6EBA-45AE-ADEE-0023D6EC0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E360-F211-49C3-8DA3-89A82FF6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9BC43-FC22-41AB-A178-3AE3750B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DD20-5B65-4A9F-9F93-A36140BE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0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81881-9B1E-4A76-8716-B2FFF142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BFFE9-B492-4B46-967C-523BB5C2C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5A514-EEBA-408F-811A-A87B1636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C3645-664F-4276-9B1E-61466B1A8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094FA-95F1-429C-8A4B-9BD9B93A5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earpersonreadingthis.blogspot.com/2013/10/free-monster-coloring-pages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A5A632E-8C5F-BDC1-C4A7-8A7350C56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506" y="93710"/>
            <a:ext cx="4708357" cy="665721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AB7D762-6661-3487-DFAF-A06FB3461EEE}"/>
              </a:ext>
            </a:extLst>
          </p:cNvPr>
          <p:cNvGrpSpPr/>
          <p:nvPr/>
        </p:nvGrpSpPr>
        <p:grpSpPr>
          <a:xfrm>
            <a:off x="234044" y="93710"/>
            <a:ext cx="6395357" cy="6481261"/>
            <a:chOff x="234044" y="93710"/>
            <a:chExt cx="6395357" cy="6481261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25EAE3A3-F3B8-526E-EF60-3CA3B3A95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234044" y="93710"/>
              <a:ext cx="3145971" cy="3145971"/>
            </a:xfrm>
            <a:prstGeom prst="rect">
              <a:avLst/>
            </a:prstGeom>
          </p:spPr>
        </p:pic>
        <p:pic>
          <p:nvPicPr>
            <p:cNvPr id="5" name="Picture 4" descr="Shape&#10;&#10;Description automatically generated">
              <a:extLst>
                <a:ext uri="{FF2B5EF4-FFF2-40B4-BE49-F238E27FC236}">
                  <a16:creationId xmlns:a16="http://schemas.microsoft.com/office/drawing/2014/main" id="{DE8F00CC-3DE8-775C-7E46-818083CE9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3483430" y="93710"/>
              <a:ext cx="3145971" cy="3145971"/>
            </a:xfrm>
            <a:prstGeom prst="rect">
              <a:avLst/>
            </a:prstGeom>
          </p:spPr>
        </p:pic>
        <p:pic>
          <p:nvPicPr>
            <p:cNvPr id="7" name="Picture 6" descr="Shape&#10;&#10;Description automatically generated">
              <a:extLst>
                <a:ext uri="{FF2B5EF4-FFF2-40B4-BE49-F238E27FC236}">
                  <a16:creationId xmlns:a16="http://schemas.microsoft.com/office/drawing/2014/main" id="{42160082-CBF5-36C3-B4BF-81B10A295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234044" y="3429000"/>
              <a:ext cx="3145971" cy="3145971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">
              <a:extLst>
                <a:ext uri="{FF2B5EF4-FFF2-40B4-BE49-F238E27FC236}">
                  <a16:creationId xmlns:a16="http://schemas.microsoft.com/office/drawing/2014/main" id="{D1EAD094-D8B4-BD83-1014-6C3D43BDE4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b="49827"/>
            <a:stretch/>
          </p:blipFill>
          <p:spPr>
            <a:xfrm>
              <a:off x="3483430" y="3429000"/>
              <a:ext cx="3145971" cy="1578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9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latin typeface="Century Gothic" panose="020B0502020202020204" pitchFamily="34" charset="0"/>
              </a:rPr>
              <a:t>Same or Different?  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What do you notice is the same about these pictures?  What do you notice is different?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13D7601B-74D6-DC61-6CE4-C3B89C3A9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811" y="1492601"/>
            <a:ext cx="2514600" cy="137160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2F836730-7A53-F522-1393-0FA4B220B1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811" y="2774461"/>
            <a:ext cx="2514600" cy="1371600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A878095E-E137-9B49-52EA-875B75823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589" y="1480566"/>
            <a:ext cx="2514600" cy="1371600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2ABD5188-89BA-B83D-A0DC-D75AD01227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589" y="2751133"/>
            <a:ext cx="2514600" cy="13716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0E873131-CC9A-62AD-5063-5D12A48529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06" y="4293428"/>
            <a:ext cx="2514600" cy="1371600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9A7FF7DD-DB63-E3D2-9280-A185F7501A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06" y="5545789"/>
            <a:ext cx="2514600" cy="1371600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08A85328-3AA0-2B9E-E37D-D7C9F59D11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402" y="4218202"/>
            <a:ext cx="2514600" cy="1371600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0CB0087D-E264-AD3B-A306-AB27DEF03E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788" y="5470563"/>
            <a:ext cx="2514600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9AB2E0E-D00E-22CC-2A6F-7DA9466CBBD3}"/>
              </a:ext>
            </a:extLst>
          </p:cNvPr>
          <p:cNvGrpSpPr/>
          <p:nvPr/>
        </p:nvGrpSpPr>
        <p:grpSpPr>
          <a:xfrm>
            <a:off x="365215" y="1654274"/>
            <a:ext cx="11461567" cy="5159529"/>
            <a:chOff x="398551" y="1657188"/>
            <a:chExt cx="11461567" cy="5159529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BF8693D-D2EF-1864-DBD8-BFDAA09FCCAD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5A89700-187C-7CDB-A7C8-EFFD813F64F0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D624EA0C-C3F0-2D10-FC08-94916908968A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5B49DB0-787A-80B7-E396-BC9F9F79FB00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DCEB160-D0A3-1AC2-348B-AFE390219E8D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6619B343-ED71-D934-54CF-71E475B493CF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A043097-077E-BC5B-A097-D7FE6E57D4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1092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Which one doesn’t belong? 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Why?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1C060-6FCC-2291-B5BB-D0D94F1375B5}"/>
              </a:ext>
            </a:extLst>
          </p:cNvPr>
          <p:cNvSpPr/>
          <p:nvPr/>
        </p:nvSpPr>
        <p:spPr>
          <a:xfrm>
            <a:off x="2550210" y="2013853"/>
            <a:ext cx="14318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5F96F1-F764-A48C-C550-2F79A3982A24}"/>
              </a:ext>
            </a:extLst>
          </p:cNvPr>
          <p:cNvSpPr/>
          <p:nvPr/>
        </p:nvSpPr>
        <p:spPr>
          <a:xfrm>
            <a:off x="7528663" y="2025719"/>
            <a:ext cx="26693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10+4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CEDAAC-0293-D523-C8D9-3D061F1BDBF8}"/>
              </a:ext>
            </a:extLst>
          </p:cNvPr>
          <p:cNvSpPr/>
          <p:nvPr/>
        </p:nvSpPr>
        <p:spPr>
          <a:xfrm>
            <a:off x="1291428" y="4643735"/>
            <a:ext cx="462819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	fourteen</a:t>
            </a:r>
            <a:endParaRPr lang="en-US" sz="96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14237F-3C90-FE07-F0E5-96478F4D0E2C}"/>
              </a:ext>
            </a:extLst>
          </p:cNvPr>
          <p:cNvSpPr/>
          <p:nvPr/>
        </p:nvSpPr>
        <p:spPr>
          <a:xfrm>
            <a:off x="7987363" y="4514917"/>
            <a:ext cx="1751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14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4F5FE0-6183-6D26-9EA3-D8C12625C3FD}"/>
              </a:ext>
            </a:extLst>
          </p:cNvPr>
          <p:cNvGrpSpPr/>
          <p:nvPr/>
        </p:nvGrpSpPr>
        <p:grpSpPr>
          <a:xfrm>
            <a:off x="365215" y="1421871"/>
            <a:ext cx="11461567" cy="5159529"/>
            <a:chOff x="398551" y="1657188"/>
            <a:chExt cx="11461567" cy="515952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7E4682C-65EC-0D71-2088-56AAE887B5A7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160A42F-9DFE-008D-C410-253AC1BE982A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C6CC55AC-85F5-13C4-FD55-D99B3C577E1B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7D11FAF-687B-0A82-2C65-4693496F6750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D3004629-AF0C-D580-27A8-ED7AA734D359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6A17973E-A634-D220-799A-FEB1583300A3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778E297-E93A-19BA-79EB-343261CD2C4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7293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Which one doesn’t belong? 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Why?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4F5FE0-6183-6D26-9EA3-D8C12625C3FD}"/>
              </a:ext>
            </a:extLst>
          </p:cNvPr>
          <p:cNvGrpSpPr/>
          <p:nvPr/>
        </p:nvGrpSpPr>
        <p:grpSpPr>
          <a:xfrm>
            <a:off x="365215" y="1421871"/>
            <a:ext cx="11461567" cy="5159529"/>
            <a:chOff x="398551" y="1657188"/>
            <a:chExt cx="11461567" cy="515952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7E4682C-65EC-0D71-2088-56AAE887B5A7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160A42F-9DFE-008D-C410-253AC1BE982A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C6CC55AC-85F5-13C4-FD55-D99B3C577E1B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7D11FAF-687B-0A82-2C65-4693496F6750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D3004629-AF0C-D580-27A8-ED7AA734D359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6A17973E-A634-D220-799A-FEB1583300A3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778E297-E93A-19BA-79EB-343261CD2C4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13" name="Picture 12" descr="A white dots on a black background&#10;&#10;Description automatically generated">
            <a:extLst>
              <a:ext uri="{FF2B5EF4-FFF2-40B4-BE49-F238E27FC236}">
                <a16:creationId xmlns:a16="http://schemas.microsoft.com/office/drawing/2014/main" id="{DB80588A-B951-290A-151D-2B7E989FF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19" y="1583377"/>
            <a:ext cx="3707945" cy="2022515"/>
          </a:xfrm>
          <a:prstGeom prst="rect">
            <a:avLst/>
          </a:prstGeom>
        </p:spPr>
      </p:pic>
      <p:pic>
        <p:nvPicPr>
          <p:cNvPr id="17" name="Picture 16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10A71CCB-9814-B991-BE97-1B3210D3E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62" y="1742898"/>
            <a:ext cx="3190480" cy="1913537"/>
          </a:xfrm>
          <a:prstGeom prst="rect">
            <a:avLst/>
          </a:prstGeom>
        </p:spPr>
      </p:pic>
      <p:pic>
        <p:nvPicPr>
          <p:cNvPr id="19" name="Picture 18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4D7ABB80-CA56-B9FC-E1D2-A260A57EA7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707" y="1728296"/>
            <a:ext cx="3190480" cy="1913537"/>
          </a:xfrm>
          <a:prstGeom prst="rect">
            <a:avLst/>
          </a:prstGeom>
        </p:spPr>
      </p:pic>
      <p:pic>
        <p:nvPicPr>
          <p:cNvPr id="22" name="Picture 21" descr="A black dot on a white background&#10;&#10;Description automatically generated">
            <a:extLst>
              <a:ext uri="{FF2B5EF4-FFF2-40B4-BE49-F238E27FC236}">
                <a16:creationId xmlns:a16="http://schemas.microsoft.com/office/drawing/2014/main" id="{4AA47291-DB0A-B466-90ED-383DB4637B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562" y="4910400"/>
            <a:ext cx="1710443" cy="1670999"/>
          </a:xfrm>
          <a:prstGeom prst="rect">
            <a:avLst/>
          </a:prstGeom>
        </p:spPr>
      </p:pic>
      <p:pic>
        <p:nvPicPr>
          <p:cNvPr id="24" name="Picture 23" descr="A black and white dice&#10;&#10;Description automatically generated">
            <a:extLst>
              <a:ext uri="{FF2B5EF4-FFF2-40B4-BE49-F238E27FC236}">
                <a16:creationId xmlns:a16="http://schemas.microsoft.com/office/drawing/2014/main" id="{72568886-2850-F987-5A83-577E491DBF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723" y="4910400"/>
            <a:ext cx="1703271" cy="1660241"/>
          </a:xfrm>
          <a:prstGeom prst="rect">
            <a:avLst/>
          </a:prstGeom>
        </p:spPr>
      </p:pic>
      <p:pic>
        <p:nvPicPr>
          <p:cNvPr id="25" name="Picture 24" descr="A black dot on a white background&#10;&#10;Description automatically generated">
            <a:extLst>
              <a:ext uri="{FF2B5EF4-FFF2-40B4-BE49-F238E27FC236}">
                <a16:creationId xmlns:a16="http://schemas.microsoft.com/office/drawing/2014/main" id="{0B83A2D4-AFAA-89D7-21D7-3CC5B9ACAC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01" y="4910400"/>
            <a:ext cx="1710443" cy="1670999"/>
          </a:xfrm>
          <a:prstGeom prst="rect">
            <a:avLst/>
          </a:prstGeom>
        </p:spPr>
      </p:pic>
      <p:pic>
        <p:nvPicPr>
          <p:cNvPr id="27" name="Picture 26" descr="A black circle in a row&#10;&#10;Description automatically generated">
            <a:extLst>
              <a:ext uri="{FF2B5EF4-FFF2-40B4-BE49-F238E27FC236}">
                <a16:creationId xmlns:a16="http://schemas.microsoft.com/office/drawing/2014/main" id="{0B213243-8A8C-A68E-366D-B0059B60654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902" y="5563462"/>
            <a:ext cx="2868110" cy="1155304"/>
          </a:xfrm>
          <a:prstGeom prst="rect">
            <a:avLst/>
          </a:prstGeom>
        </p:spPr>
      </p:pic>
      <p:pic>
        <p:nvPicPr>
          <p:cNvPr id="29" name="Picture 28" descr="A group of black circles&#10;&#10;Description automatically generated">
            <a:extLst>
              <a:ext uri="{FF2B5EF4-FFF2-40B4-BE49-F238E27FC236}">
                <a16:creationId xmlns:a16="http://schemas.microsoft.com/office/drawing/2014/main" id="{3EB1235A-D804-F79E-E6E6-A63242F5F8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902" y="4199227"/>
            <a:ext cx="2868110" cy="115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1B20B-5C10-8B4C-555B-B92AF81A663E}"/>
              </a:ext>
            </a:extLst>
          </p:cNvPr>
          <p:cNvSpPr txBox="1"/>
          <p:nvPr/>
        </p:nvSpPr>
        <p:spPr>
          <a:xfrm>
            <a:off x="7186764" y="1152910"/>
            <a:ext cx="4551890" cy="1384995"/>
          </a:xfrm>
          <a:custGeom>
            <a:avLst/>
            <a:gdLst>
              <a:gd name="connsiteX0" fmla="*/ 0 w 4551890"/>
              <a:gd name="connsiteY0" fmla="*/ 0 h 1384995"/>
              <a:gd name="connsiteX1" fmla="*/ 523467 w 4551890"/>
              <a:gd name="connsiteY1" fmla="*/ 0 h 1384995"/>
              <a:gd name="connsiteX2" fmla="*/ 955897 w 4551890"/>
              <a:gd name="connsiteY2" fmla="*/ 0 h 1384995"/>
              <a:gd name="connsiteX3" fmla="*/ 1615921 w 4551890"/>
              <a:gd name="connsiteY3" fmla="*/ 0 h 1384995"/>
              <a:gd name="connsiteX4" fmla="*/ 2139388 w 4551890"/>
              <a:gd name="connsiteY4" fmla="*/ 0 h 1384995"/>
              <a:gd name="connsiteX5" fmla="*/ 2662856 w 4551890"/>
              <a:gd name="connsiteY5" fmla="*/ 0 h 1384995"/>
              <a:gd name="connsiteX6" fmla="*/ 3322880 w 4551890"/>
              <a:gd name="connsiteY6" fmla="*/ 0 h 1384995"/>
              <a:gd name="connsiteX7" fmla="*/ 3800828 w 4551890"/>
              <a:gd name="connsiteY7" fmla="*/ 0 h 1384995"/>
              <a:gd name="connsiteX8" fmla="*/ 4551890 w 4551890"/>
              <a:gd name="connsiteY8" fmla="*/ 0 h 1384995"/>
              <a:gd name="connsiteX9" fmla="*/ 4551890 w 4551890"/>
              <a:gd name="connsiteY9" fmla="*/ 489365 h 1384995"/>
              <a:gd name="connsiteX10" fmla="*/ 4551890 w 4551890"/>
              <a:gd name="connsiteY10" fmla="*/ 923330 h 1384995"/>
              <a:gd name="connsiteX11" fmla="*/ 4551890 w 4551890"/>
              <a:gd name="connsiteY11" fmla="*/ 1384995 h 1384995"/>
              <a:gd name="connsiteX12" fmla="*/ 3937385 w 4551890"/>
              <a:gd name="connsiteY12" fmla="*/ 1384995 h 1384995"/>
              <a:gd name="connsiteX13" fmla="*/ 3277361 w 4551890"/>
              <a:gd name="connsiteY13" fmla="*/ 1384995 h 1384995"/>
              <a:gd name="connsiteX14" fmla="*/ 2617337 w 4551890"/>
              <a:gd name="connsiteY14" fmla="*/ 1384995 h 1384995"/>
              <a:gd name="connsiteX15" fmla="*/ 2139388 w 4551890"/>
              <a:gd name="connsiteY15" fmla="*/ 1384995 h 1384995"/>
              <a:gd name="connsiteX16" fmla="*/ 1570402 w 4551890"/>
              <a:gd name="connsiteY16" fmla="*/ 1384995 h 1384995"/>
              <a:gd name="connsiteX17" fmla="*/ 910378 w 4551890"/>
              <a:gd name="connsiteY17" fmla="*/ 1384995 h 1384995"/>
              <a:gd name="connsiteX18" fmla="*/ 0 w 4551890"/>
              <a:gd name="connsiteY18" fmla="*/ 1384995 h 1384995"/>
              <a:gd name="connsiteX19" fmla="*/ 0 w 4551890"/>
              <a:gd name="connsiteY19" fmla="*/ 964880 h 1384995"/>
              <a:gd name="connsiteX20" fmla="*/ 0 w 4551890"/>
              <a:gd name="connsiteY20" fmla="*/ 530915 h 1384995"/>
              <a:gd name="connsiteX21" fmla="*/ 0 w 4551890"/>
              <a:gd name="connsiteY21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551890" h="1384995" extrusionOk="0">
                <a:moveTo>
                  <a:pt x="0" y="0"/>
                </a:moveTo>
                <a:cubicBezTo>
                  <a:pt x="161799" y="-8843"/>
                  <a:pt x="299210" y="18529"/>
                  <a:pt x="523467" y="0"/>
                </a:cubicBezTo>
                <a:cubicBezTo>
                  <a:pt x="747724" y="-18529"/>
                  <a:pt x="774935" y="31666"/>
                  <a:pt x="955897" y="0"/>
                </a:cubicBezTo>
                <a:cubicBezTo>
                  <a:pt x="1136859" y="-31666"/>
                  <a:pt x="1397923" y="8173"/>
                  <a:pt x="1615921" y="0"/>
                </a:cubicBezTo>
                <a:cubicBezTo>
                  <a:pt x="1833919" y="-8173"/>
                  <a:pt x="1890919" y="11086"/>
                  <a:pt x="2139388" y="0"/>
                </a:cubicBezTo>
                <a:cubicBezTo>
                  <a:pt x="2387857" y="-11086"/>
                  <a:pt x="2538418" y="3203"/>
                  <a:pt x="2662856" y="0"/>
                </a:cubicBezTo>
                <a:cubicBezTo>
                  <a:pt x="2787294" y="-3203"/>
                  <a:pt x="3135852" y="58340"/>
                  <a:pt x="3322880" y="0"/>
                </a:cubicBezTo>
                <a:cubicBezTo>
                  <a:pt x="3509908" y="-58340"/>
                  <a:pt x="3663827" y="5845"/>
                  <a:pt x="3800828" y="0"/>
                </a:cubicBezTo>
                <a:cubicBezTo>
                  <a:pt x="3937829" y="-5845"/>
                  <a:pt x="4256680" y="55598"/>
                  <a:pt x="4551890" y="0"/>
                </a:cubicBezTo>
                <a:cubicBezTo>
                  <a:pt x="4600077" y="221338"/>
                  <a:pt x="4508993" y="288779"/>
                  <a:pt x="4551890" y="489365"/>
                </a:cubicBezTo>
                <a:cubicBezTo>
                  <a:pt x="4594787" y="689951"/>
                  <a:pt x="4510467" y="835685"/>
                  <a:pt x="4551890" y="923330"/>
                </a:cubicBezTo>
                <a:cubicBezTo>
                  <a:pt x="4593313" y="1010976"/>
                  <a:pt x="4531260" y="1208818"/>
                  <a:pt x="4551890" y="1384995"/>
                </a:cubicBezTo>
                <a:cubicBezTo>
                  <a:pt x="4253838" y="1385397"/>
                  <a:pt x="4075750" y="1378327"/>
                  <a:pt x="3937385" y="1384995"/>
                </a:cubicBezTo>
                <a:cubicBezTo>
                  <a:pt x="3799021" y="1391663"/>
                  <a:pt x="3582949" y="1315134"/>
                  <a:pt x="3277361" y="1384995"/>
                </a:cubicBezTo>
                <a:cubicBezTo>
                  <a:pt x="2971773" y="1454856"/>
                  <a:pt x="2799806" y="1365956"/>
                  <a:pt x="2617337" y="1384995"/>
                </a:cubicBezTo>
                <a:cubicBezTo>
                  <a:pt x="2434868" y="1404034"/>
                  <a:pt x="2337079" y="1375321"/>
                  <a:pt x="2139388" y="1384995"/>
                </a:cubicBezTo>
                <a:cubicBezTo>
                  <a:pt x="1941697" y="1394669"/>
                  <a:pt x="1828779" y="1335235"/>
                  <a:pt x="1570402" y="1384995"/>
                </a:cubicBezTo>
                <a:cubicBezTo>
                  <a:pt x="1312025" y="1434755"/>
                  <a:pt x="1226184" y="1370669"/>
                  <a:pt x="910378" y="1384995"/>
                </a:cubicBezTo>
                <a:cubicBezTo>
                  <a:pt x="594572" y="1399321"/>
                  <a:pt x="426659" y="1358307"/>
                  <a:pt x="0" y="1384995"/>
                </a:cubicBezTo>
                <a:cubicBezTo>
                  <a:pt x="-38973" y="1216230"/>
                  <a:pt x="4434" y="1124396"/>
                  <a:pt x="0" y="964880"/>
                </a:cubicBezTo>
                <a:cubicBezTo>
                  <a:pt x="-4434" y="805365"/>
                  <a:pt x="17238" y="713354"/>
                  <a:pt x="0" y="530915"/>
                </a:cubicBezTo>
                <a:cubicBezTo>
                  <a:pt x="-17238" y="348477"/>
                  <a:pt x="43741" y="237724"/>
                  <a:pt x="0" y="0"/>
                </a:cubicBezTo>
                <a:close/>
              </a:path>
            </a:pathLst>
          </a:custGeom>
          <a:noFill/>
          <a:ln w="76200" cmpd="tri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How many ways can you figure out the total number of dots?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A599E8A-97CC-42B1-DEB7-24A2FEC42231}"/>
              </a:ext>
            </a:extLst>
          </p:cNvPr>
          <p:cNvGrpSpPr/>
          <p:nvPr/>
        </p:nvGrpSpPr>
        <p:grpSpPr>
          <a:xfrm>
            <a:off x="453346" y="147796"/>
            <a:ext cx="1469571" cy="6562407"/>
            <a:chOff x="496889" y="295593"/>
            <a:chExt cx="1469571" cy="656240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05DDF53-C505-4D35-2A93-541AAB811C12}"/>
                </a:ext>
              </a:extLst>
            </p:cNvPr>
            <p:cNvSpPr/>
            <p:nvPr/>
          </p:nvSpPr>
          <p:spPr>
            <a:xfrm>
              <a:off x="496889" y="295593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813E46D-C8EF-00C2-6BD1-4919E43D2A3B}"/>
                </a:ext>
              </a:extLst>
            </p:cNvPr>
            <p:cNvSpPr/>
            <p:nvPr/>
          </p:nvSpPr>
          <p:spPr>
            <a:xfrm>
              <a:off x="496889" y="1993205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1DBE37D-7371-8EE8-E40D-5ABAAA4E0E16}"/>
                </a:ext>
              </a:extLst>
            </p:cNvPr>
            <p:cNvSpPr/>
            <p:nvPr/>
          </p:nvSpPr>
          <p:spPr>
            <a:xfrm>
              <a:off x="496889" y="3690817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A308C8C-84EF-1265-2919-BDFFB46D35CD}"/>
                </a:ext>
              </a:extLst>
            </p:cNvPr>
            <p:cNvSpPr/>
            <p:nvPr/>
          </p:nvSpPr>
          <p:spPr>
            <a:xfrm>
              <a:off x="496889" y="5388429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78E1558-DB0A-15C2-071D-37D1CEFF8A3A}"/>
              </a:ext>
            </a:extLst>
          </p:cNvPr>
          <p:cNvGrpSpPr/>
          <p:nvPr/>
        </p:nvGrpSpPr>
        <p:grpSpPr>
          <a:xfrm>
            <a:off x="2811918" y="147796"/>
            <a:ext cx="1469571" cy="6562407"/>
            <a:chOff x="496889" y="295593"/>
            <a:chExt cx="1469571" cy="656240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1A2C97-3C1E-6EB2-64F8-6E44D1BF5B5B}"/>
                </a:ext>
              </a:extLst>
            </p:cNvPr>
            <p:cNvSpPr/>
            <p:nvPr/>
          </p:nvSpPr>
          <p:spPr>
            <a:xfrm>
              <a:off x="496889" y="295593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0BB63AD-A625-C00C-8435-13183D749F42}"/>
                </a:ext>
              </a:extLst>
            </p:cNvPr>
            <p:cNvSpPr/>
            <p:nvPr/>
          </p:nvSpPr>
          <p:spPr>
            <a:xfrm>
              <a:off x="496889" y="1993205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1B955C9-4A24-C6DD-0663-17E490612220}"/>
                </a:ext>
              </a:extLst>
            </p:cNvPr>
            <p:cNvSpPr/>
            <p:nvPr/>
          </p:nvSpPr>
          <p:spPr>
            <a:xfrm>
              <a:off x="496889" y="3690817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3E5F069-EE89-6505-851B-F9D3777AD0C9}"/>
                </a:ext>
              </a:extLst>
            </p:cNvPr>
            <p:cNvSpPr/>
            <p:nvPr/>
          </p:nvSpPr>
          <p:spPr>
            <a:xfrm>
              <a:off x="496889" y="5388429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CF14EE0-2662-3052-DB38-B7D95198CAC6}"/>
              </a:ext>
            </a:extLst>
          </p:cNvPr>
          <p:cNvGrpSpPr/>
          <p:nvPr/>
        </p:nvGrpSpPr>
        <p:grpSpPr>
          <a:xfrm>
            <a:off x="5170490" y="147796"/>
            <a:ext cx="1469571" cy="6562407"/>
            <a:chOff x="496889" y="295593"/>
            <a:chExt cx="1469571" cy="656240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48F086-5D73-9FFD-DD15-9A59E8E25A53}"/>
                </a:ext>
              </a:extLst>
            </p:cNvPr>
            <p:cNvSpPr/>
            <p:nvPr/>
          </p:nvSpPr>
          <p:spPr>
            <a:xfrm>
              <a:off x="496889" y="295593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773137B-1BA6-B876-4763-1A7AAC7B1AFE}"/>
                </a:ext>
              </a:extLst>
            </p:cNvPr>
            <p:cNvSpPr/>
            <p:nvPr/>
          </p:nvSpPr>
          <p:spPr>
            <a:xfrm>
              <a:off x="496889" y="1993205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2E97D2-9FEB-BD55-D953-F90CBCC84527}"/>
                </a:ext>
              </a:extLst>
            </p:cNvPr>
            <p:cNvSpPr/>
            <p:nvPr/>
          </p:nvSpPr>
          <p:spPr>
            <a:xfrm>
              <a:off x="496889" y="3690817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86906C9-8E06-3AD6-5EBE-FDC7F6FFD6D2}"/>
                </a:ext>
              </a:extLst>
            </p:cNvPr>
            <p:cNvSpPr/>
            <p:nvPr/>
          </p:nvSpPr>
          <p:spPr>
            <a:xfrm>
              <a:off x="496889" y="5388429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A8F604D-4293-29F5-90B9-768AA6924B91}"/>
              </a:ext>
            </a:extLst>
          </p:cNvPr>
          <p:cNvGrpSpPr/>
          <p:nvPr/>
        </p:nvGrpSpPr>
        <p:grpSpPr>
          <a:xfrm>
            <a:off x="7529061" y="3543020"/>
            <a:ext cx="1469571" cy="3167183"/>
            <a:chOff x="7529061" y="3543020"/>
            <a:chExt cx="1469571" cy="316718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B3A8302-609E-92C9-F906-9B6C54B78EFD}"/>
                </a:ext>
              </a:extLst>
            </p:cNvPr>
            <p:cNvSpPr/>
            <p:nvPr/>
          </p:nvSpPr>
          <p:spPr>
            <a:xfrm>
              <a:off x="7529061" y="3543020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409B3E7-00BC-4808-954A-428BD63F548C}"/>
                </a:ext>
              </a:extLst>
            </p:cNvPr>
            <p:cNvSpPr/>
            <p:nvPr/>
          </p:nvSpPr>
          <p:spPr>
            <a:xfrm>
              <a:off x="7529061" y="5240632"/>
              <a:ext cx="1469571" cy="14695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493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c6cf08-5940-4c08-b021-5b021d99106d">
      <Terms xmlns="http://schemas.microsoft.com/office/infopath/2007/PartnerControls"/>
    </lcf76f155ced4ddcb4097134ff3c332f>
    <TaxCatchAll xmlns="abfc965f-754e-4b87-8318-6c71fea3ffb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6F48B5F6689449879F3333CDC49E94" ma:contentTypeVersion="16" ma:contentTypeDescription="Create a new document." ma:contentTypeScope="" ma:versionID="1795989e15ed02084c1708bed2b8de41">
  <xsd:schema xmlns:xsd="http://www.w3.org/2001/XMLSchema" xmlns:xs="http://www.w3.org/2001/XMLSchema" xmlns:p="http://schemas.microsoft.com/office/2006/metadata/properties" xmlns:ns2="bec6cf08-5940-4c08-b021-5b021d99106d" xmlns:ns3="abfc965f-754e-4b87-8318-6c71fea3ffb0" targetNamespace="http://schemas.microsoft.com/office/2006/metadata/properties" ma:root="true" ma:fieldsID="0c310d04dd67f053cf8fe6a5767f377a" ns2:_="" ns3:_="">
    <xsd:import namespace="bec6cf08-5940-4c08-b021-5b021d99106d"/>
    <xsd:import namespace="abfc965f-754e-4b87-8318-6c71fea3ff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6cf08-5940-4c08-b021-5b021d991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5b5c3dc-6ef1-48a5-bb73-399a7ed9e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c965f-754e-4b87-8318-6c71fea3ff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bc0bdca-f1fd-4063-a2a9-22ee6900db06}" ma:internalName="TaxCatchAll" ma:showField="CatchAllData" ma:web="abfc965f-754e-4b87-8318-6c71fea3ff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186FDA-0DB7-47A0-BC9F-141D7A1198D4}">
  <ds:schemaRefs>
    <ds:schemaRef ds:uri="http://schemas.microsoft.com/office/2006/metadata/properties"/>
    <ds:schemaRef ds:uri="http://schemas.microsoft.com/office/infopath/2007/PartnerControls"/>
    <ds:schemaRef ds:uri="bec6cf08-5940-4c08-b021-5b021d99106d"/>
    <ds:schemaRef ds:uri="abfc965f-754e-4b87-8318-6c71fea3ffb0"/>
  </ds:schemaRefs>
</ds:datastoreItem>
</file>

<file path=customXml/itemProps2.xml><?xml version="1.0" encoding="utf-8"?>
<ds:datastoreItem xmlns:ds="http://schemas.openxmlformats.org/officeDocument/2006/customXml" ds:itemID="{35CA48F7-55B1-4212-8DFE-DB08553907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2BD3E3-E6D6-42D2-AB60-ED1B4176B3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6cf08-5940-4c08-b021-5b021d99106d"/>
    <ds:schemaRef ds:uri="abfc965f-754e-4b87-8318-6c71fea3ff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66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KG Primary Penmanship 2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Robb, Kimberly</cp:lastModifiedBy>
  <cp:revision>37</cp:revision>
  <dcterms:created xsi:type="dcterms:W3CDTF">2022-11-17T19:41:25Z</dcterms:created>
  <dcterms:modified xsi:type="dcterms:W3CDTF">2023-10-04T23:00:39Z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0x010100076F48B5F6689449879F3333CDC49E94</vt:lpwstr>
  </property>
  <property fmtid="{D5CDD505-2E9C-101B-9397-08002B2CF9AE}" pid="3" name="MediaServiceImageTags">
    <vt:lpwstr/>
  </property>
</Properties>
</file>