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sldIdLst>
    <p:sldId id="260" r:id="rId6"/>
    <p:sldId id="265" r:id="rId7"/>
    <p:sldId id="272" r:id="rId8"/>
    <p:sldId id="273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014F1A-A3D9-4A77-BEF5-DA1CCCF6E8CA}" v="10" dt="2023-10-04T23:18:08.4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b, Kimberly" userId="20280bf1-a5b9-40cd-886d-9b4e3c67fd6b" providerId="ADAL" clId="{84493FA6-FB76-48BF-932E-14E9A8376FE4}"/>
    <pc:docChg chg="custSel addSld modSld sldOrd">
      <pc:chgData name="Robb, Kimberly" userId="20280bf1-a5b9-40cd-886d-9b4e3c67fd6b" providerId="ADAL" clId="{84493FA6-FB76-48BF-932E-14E9A8376FE4}" dt="2022-11-20T19:17:06.310" v="24" actId="1076"/>
      <pc:docMkLst>
        <pc:docMk/>
      </pc:docMkLst>
      <pc:sldChg chg="modSp add mod">
        <pc:chgData name="Robb, Kimberly" userId="20280bf1-a5b9-40cd-886d-9b4e3c67fd6b" providerId="ADAL" clId="{84493FA6-FB76-48BF-932E-14E9A8376FE4}" dt="2022-11-20T19:17:01.063" v="23" actId="14100"/>
        <pc:sldMkLst>
          <pc:docMk/>
          <pc:sldMk cId="4197921896" sldId="260"/>
        </pc:sldMkLst>
        <pc:spChg chg="mod">
          <ac:chgData name="Robb, Kimberly" userId="20280bf1-a5b9-40cd-886d-9b4e3c67fd6b" providerId="ADAL" clId="{84493FA6-FB76-48BF-932E-14E9A8376FE4}" dt="2022-11-20T19:16:12.935" v="8" actId="1076"/>
          <ac:spMkLst>
            <pc:docMk/>
            <pc:sldMk cId="4197921896" sldId="260"/>
            <ac:spMk id="3" creationId="{AF9AE47E-F4CB-4143-AC6D-4010F2998BC5}"/>
          </ac:spMkLst>
        </pc:spChg>
        <pc:picChg chg="mod">
          <ac:chgData name="Robb, Kimberly" userId="20280bf1-a5b9-40cd-886d-9b4e3c67fd6b" providerId="ADAL" clId="{84493FA6-FB76-48BF-932E-14E9A8376FE4}" dt="2022-11-20T19:17:01.063" v="23" actId="14100"/>
          <ac:picMkLst>
            <pc:docMk/>
            <pc:sldMk cId="4197921896" sldId="260"/>
            <ac:picMk id="2" creationId="{9FB9C3AE-FCBD-47F3-BB1C-393E1CBAF748}"/>
          </ac:picMkLst>
        </pc:picChg>
      </pc:sldChg>
      <pc:sldChg chg="ord">
        <pc:chgData name="Robb, Kimberly" userId="20280bf1-a5b9-40cd-886d-9b4e3c67fd6b" providerId="ADAL" clId="{84493FA6-FB76-48BF-932E-14E9A8376FE4}" dt="2022-11-20T19:16:52.207" v="20"/>
        <pc:sldMkLst>
          <pc:docMk/>
          <pc:sldMk cId="1610921698" sldId="265"/>
        </pc:sldMkLst>
      </pc:sldChg>
      <pc:sldChg chg="ord">
        <pc:chgData name="Robb, Kimberly" userId="20280bf1-a5b9-40cd-886d-9b4e3c67fd6b" providerId="ADAL" clId="{84493FA6-FB76-48BF-932E-14E9A8376FE4}" dt="2022-11-20T19:16:53.807" v="22"/>
        <pc:sldMkLst>
          <pc:docMk/>
          <pc:sldMk cId="287750314" sldId="270"/>
        </pc:sldMkLst>
      </pc:sldChg>
      <pc:sldChg chg="modSp mod">
        <pc:chgData name="Robb, Kimberly" userId="20280bf1-a5b9-40cd-886d-9b4e3c67fd6b" providerId="ADAL" clId="{84493FA6-FB76-48BF-932E-14E9A8376FE4}" dt="2022-11-20T19:17:06.310" v="24" actId="1076"/>
        <pc:sldMkLst>
          <pc:docMk/>
          <pc:sldMk cId="3078858273" sldId="271"/>
        </pc:sldMkLst>
        <pc:spChg chg="mod">
          <ac:chgData name="Robb, Kimberly" userId="20280bf1-a5b9-40cd-886d-9b4e3c67fd6b" providerId="ADAL" clId="{84493FA6-FB76-48BF-932E-14E9A8376FE4}" dt="2022-11-20T19:16:49.838" v="18" actId="1076"/>
          <ac:spMkLst>
            <pc:docMk/>
            <pc:sldMk cId="3078858273" sldId="271"/>
            <ac:spMk id="3" creationId="{AF9AE47E-F4CB-4143-AC6D-4010F2998BC5}"/>
          </ac:spMkLst>
        </pc:spChg>
        <pc:picChg chg="mod">
          <ac:chgData name="Robb, Kimberly" userId="20280bf1-a5b9-40cd-886d-9b4e3c67fd6b" providerId="ADAL" clId="{84493FA6-FB76-48BF-932E-14E9A8376FE4}" dt="2022-11-20T19:17:06.310" v="24" actId="1076"/>
          <ac:picMkLst>
            <pc:docMk/>
            <pc:sldMk cId="3078858273" sldId="271"/>
            <ac:picMk id="5122" creationId="{CA39F6DD-4932-4BBE-BA9C-4EEAFAA37C35}"/>
          </ac:picMkLst>
        </pc:picChg>
      </pc:sldChg>
    </pc:docChg>
  </pc:docChgLst>
  <pc:docChgLst>
    <pc:chgData name="Robb, Kimberly" userId="S::krobb@sd67.bc.ca::20280bf1-a5b9-40cd-886d-9b4e3c67fd6b" providerId="AD" clId="Web-{9C2F1B24-5994-E69F-C8B7-D5F8674F8507}"/>
    <pc:docChg chg="addSld delSld modSld addMainMaster">
      <pc:chgData name="Robb, Kimberly" userId="S::krobb@sd67.bc.ca::20280bf1-a5b9-40cd-886d-9b4e3c67fd6b" providerId="AD" clId="Web-{9C2F1B24-5994-E69F-C8B7-D5F8674F8507}" dt="2022-11-20T18:51:55.488" v="4" actId="1076"/>
      <pc:docMkLst>
        <pc:docMk/>
      </pc:docMkLst>
      <pc:sldChg chg="delSp add del">
        <pc:chgData name="Robb, Kimberly" userId="S::krobb@sd67.bc.ca::20280bf1-a5b9-40cd-886d-9b4e3c67fd6b" providerId="AD" clId="Web-{9C2F1B24-5994-E69F-C8B7-D5F8674F8507}" dt="2022-11-20T18:51:11.238" v="2"/>
        <pc:sldMkLst>
          <pc:docMk/>
          <pc:sldMk cId="287750314" sldId="270"/>
        </pc:sldMkLst>
        <pc:picChg chg="del">
          <ac:chgData name="Robb, Kimberly" userId="S::krobb@sd67.bc.ca::20280bf1-a5b9-40cd-886d-9b4e3c67fd6b" providerId="AD" clId="Web-{9C2F1B24-5994-E69F-C8B7-D5F8674F8507}" dt="2022-11-20T18:51:11.238" v="2"/>
          <ac:picMkLst>
            <pc:docMk/>
            <pc:sldMk cId="287750314" sldId="270"/>
            <ac:picMk id="2" creationId="{860FFC80-5022-FBE0-0E57-3233BA832EB3}"/>
          </ac:picMkLst>
        </pc:picChg>
      </pc:sldChg>
      <pc:sldChg chg="modSp add">
        <pc:chgData name="Robb, Kimberly" userId="S::krobb@sd67.bc.ca::20280bf1-a5b9-40cd-886d-9b4e3c67fd6b" providerId="AD" clId="Web-{9C2F1B24-5994-E69F-C8B7-D5F8674F8507}" dt="2022-11-20T18:51:55.488" v="4" actId="1076"/>
        <pc:sldMkLst>
          <pc:docMk/>
          <pc:sldMk cId="3078858273" sldId="271"/>
        </pc:sldMkLst>
        <pc:picChg chg="mod">
          <ac:chgData name="Robb, Kimberly" userId="S::krobb@sd67.bc.ca::20280bf1-a5b9-40cd-886d-9b4e3c67fd6b" providerId="AD" clId="Web-{9C2F1B24-5994-E69F-C8B7-D5F8674F8507}" dt="2022-11-20T18:51:55.488" v="4" actId="1076"/>
          <ac:picMkLst>
            <pc:docMk/>
            <pc:sldMk cId="3078858273" sldId="271"/>
            <ac:picMk id="5122" creationId="{CA39F6DD-4932-4BBE-BA9C-4EEAFAA37C35}"/>
          </ac:picMkLst>
        </pc:picChg>
      </pc:sldChg>
      <pc:sldMasterChg chg="add addSldLayout">
        <pc:chgData name="Robb, Kimberly" userId="S::krobb@sd67.bc.ca::20280bf1-a5b9-40cd-886d-9b4e3c67fd6b" providerId="AD" clId="Web-{9C2F1B24-5994-E69F-C8B7-D5F8674F8507}" dt="2022-11-20T18:51:49.863" v="3"/>
        <pc:sldMasterMkLst>
          <pc:docMk/>
          <pc:sldMasterMk cId="2366338928" sldId="2147483648"/>
        </pc:sldMasterMkLst>
        <pc:sldLayoutChg chg="add">
          <pc:chgData name="Robb, Kimberly" userId="S::krobb@sd67.bc.ca::20280bf1-a5b9-40cd-886d-9b4e3c67fd6b" providerId="AD" clId="Web-{9C2F1B24-5994-E69F-C8B7-D5F8674F8507}" dt="2022-11-20T18:51:49.863" v="3"/>
          <pc:sldLayoutMkLst>
            <pc:docMk/>
            <pc:sldMasterMk cId="2366338928" sldId="2147483648"/>
            <pc:sldLayoutMk cId="589879087" sldId="2147483649"/>
          </pc:sldLayoutMkLst>
        </pc:sldLayoutChg>
        <pc:sldLayoutChg chg="add">
          <pc:chgData name="Robb, Kimberly" userId="S::krobb@sd67.bc.ca::20280bf1-a5b9-40cd-886d-9b4e3c67fd6b" providerId="AD" clId="Web-{9C2F1B24-5994-E69F-C8B7-D5F8674F8507}" dt="2022-11-20T18:51:49.863" v="3"/>
          <pc:sldLayoutMkLst>
            <pc:docMk/>
            <pc:sldMasterMk cId="2366338928" sldId="2147483648"/>
            <pc:sldLayoutMk cId="3960106014" sldId="2147483650"/>
          </pc:sldLayoutMkLst>
        </pc:sldLayoutChg>
        <pc:sldLayoutChg chg="add">
          <pc:chgData name="Robb, Kimberly" userId="S::krobb@sd67.bc.ca::20280bf1-a5b9-40cd-886d-9b4e3c67fd6b" providerId="AD" clId="Web-{9C2F1B24-5994-E69F-C8B7-D5F8674F8507}" dt="2022-11-20T18:51:49.863" v="3"/>
          <pc:sldLayoutMkLst>
            <pc:docMk/>
            <pc:sldMasterMk cId="2366338928" sldId="2147483648"/>
            <pc:sldLayoutMk cId="3356112396" sldId="2147483651"/>
          </pc:sldLayoutMkLst>
        </pc:sldLayoutChg>
        <pc:sldLayoutChg chg="add">
          <pc:chgData name="Robb, Kimberly" userId="S::krobb@sd67.bc.ca::20280bf1-a5b9-40cd-886d-9b4e3c67fd6b" providerId="AD" clId="Web-{9C2F1B24-5994-E69F-C8B7-D5F8674F8507}" dt="2022-11-20T18:51:49.863" v="3"/>
          <pc:sldLayoutMkLst>
            <pc:docMk/>
            <pc:sldMasterMk cId="2366338928" sldId="2147483648"/>
            <pc:sldLayoutMk cId="1407959961" sldId="2147483652"/>
          </pc:sldLayoutMkLst>
        </pc:sldLayoutChg>
        <pc:sldLayoutChg chg="add">
          <pc:chgData name="Robb, Kimberly" userId="S::krobb@sd67.bc.ca::20280bf1-a5b9-40cd-886d-9b4e3c67fd6b" providerId="AD" clId="Web-{9C2F1B24-5994-E69F-C8B7-D5F8674F8507}" dt="2022-11-20T18:51:49.863" v="3"/>
          <pc:sldLayoutMkLst>
            <pc:docMk/>
            <pc:sldMasterMk cId="2366338928" sldId="2147483648"/>
            <pc:sldLayoutMk cId="3709851386" sldId="2147483653"/>
          </pc:sldLayoutMkLst>
        </pc:sldLayoutChg>
        <pc:sldLayoutChg chg="add">
          <pc:chgData name="Robb, Kimberly" userId="S::krobb@sd67.bc.ca::20280bf1-a5b9-40cd-886d-9b4e3c67fd6b" providerId="AD" clId="Web-{9C2F1B24-5994-E69F-C8B7-D5F8674F8507}" dt="2022-11-20T18:51:49.863" v="3"/>
          <pc:sldLayoutMkLst>
            <pc:docMk/>
            <pc:sldMasterMk cId="2366338928" sldId="2147483648"/>
            <pc:sldLayoutMk cId="933925468" sldId="2147483654"/>
          </pc:sldLayoutMkLst>
        </pc:sldLayoutChg>
        <pc:sldLayoutChg chg="add">
          <pc:chgData name="Robb, Kimberly" userId="S::krobb@sd67.bc.ca::20280bf1-a5b9-40cd-886d-9b4e3c67fd6b" providerId="AD" clId="Web-{9C2F1B24-5994-E69F-C8B7-D5F8674F8507}" dt="2022-11-20T18:51:49.863" v="3"/>
          <pc:sldLayoutMkLst>
            <pc:docMk/>
            <pc:sldMasterMk cId="2366338928" sldId="2147483648"/>
            <pc:sldLayoutMk cId="929505080" sldId="2147483655"/>
          </pc:sldLayoutMkLst>
        </pc:sldLayoutChg>
        <pc:sldLayoutChg chg="add">
          <pc:chgData name="Robb, Kimberly" userId="S::krobb@sd67.bc.ca::20280bf1-a5b9-40cd-886d-9b4e3c67fd6b" providerId="AD" clId="Web-{9C2F1B24-5994-E69F-C8B7-D5F8674F8507}" dt="2022-11-20T18:51:49.863" v="3"/>
          <pc:sldLayoutMkLst>
            <pc:docMk/>
            <pc:sldMasterMk cId="2366338928" sldId="2147483648"/>
            <pc:sldLayoutMk cId="3261897236" sldId="2147483656"/>
          </pc:sldLayoutMkLst>
        </pc:sldLayoutChg>
        <pc:sldLayoutChg chg="add">
          <pc:chgData name="Robb, Kimberly" userId="S::krobb@sd67.bc.ca::20280bf1-a5b9-40cd-886d-9b4e3c67fd6b" providerId="AD" clId="Web-{9C2F1B24-5994-E69F-C8B7-D5F8674F8507}" dt="2022-11-20T18:51:49.863" v="3"/>
          <pc:sldLayoutMkLst>
            <pc:docMk/>
            <pc:sldMasterMk cId="2366338928" sldId="2147483648"/>
            <pc:sldLayoutMk cId="3288958408" sldId="2147483657"/>
          </pc:sldLayoutMkLst>
        </pc:sldLayoutChg>
        <pc:sldLayoutChg chg="add">
          <pc:chgData name="Robb, Kimberly" userId="S::krobb@sd67.bc.ca::20280bf1-a5b9-40cd-886d-9b4e3c67fd6b" providerId="AD" clId="Web-{9C2F1B24-5994-E69F-C8B7-D5F8674F8507}" dt="2022-11-20T18:51:49.863" v="3"/>
          <pc:sldLayoutMkLst>
            <pc:docMk/>
            <pc:sldMasterMk cId="2366338928" sldId="2147483648"/>
            <pc:sldLayoutMk cId="4245838510" sldId="2147483658"/>
          </pc:sldLayoutMkLst>
        </pc:sldLayoutChg>
        <pc:sldLayoutChg chg="add">
          <pc:chgData name="Robb, Kimberly" userId="S::krobb@sd67.bc.ca::20280bf1-a5b9-40cd-886d-9b4e3c67fd6b" providerId="AD" clId="Web-{9C2F1B24-5994-E69F-C8B7-D5F8674F8507}" dt="2022-11-20T18:51:49.863" v="3"/>
          <pc:sldLayoutMkLst>
            <pc:docMk/>
            <pc:sldMasterMk cId="2366338928" sldId="2147483648"/>
            <pc:sldLayoutMk cId="3943708004" sldId="2147483659"/>
          </pc:sldLayoutMkLst>
        </pc:sldLayoutChg>
      </pc:sldMasterChg>
    </pc:docChg>
  </pc:docChgLst>
  <pc:docChgLst>
    <pc:chgData name="Robb, Kimberly" userId="20280bf1-a5b9-40cd-886d-9b4e3c67fd6b" providerId="ADAL" clId="{62014F1A-A3D9-4A77-BEF5-DA1CCCF6E8CA}"/>
    <pc:docChg chg="undo custSel addSld modSld">
      <pc:chgData name="Robb, Kimberly" userId="20280bf1-a5b9-40cd-886d-9b4e3c67fd6b" providerId="ADAL" clId="{62014F1A-A3D9-4A77-BEF5-DA1CCCF6E8CA}" dt="2023-10-04T23:18:33.882" v="58" actId="1076"/>
      <pc:docMkLst>
        <pc:docMk/>
      </pc:docMkLst>
      <pc:sldChg chg="addSp delSp modSp mod">
        <pc:chgData name="Robb, Kimberly" userId="20280bf1-a5b9-40cd-886d-9b4e3c67fd6b" providerId="ADAL" clId="{62014F1A-A3D9-4A77-BEF5-DA1CCCF6E8CA}" dt="2023-10-04T23:14:17.689" v="1"/>
        <pc:sldMkLst>
          <pc:docMk/>
          <pc:sldMk cId="1610921698" sldId="265"/>
        </pc:sldMkLst>
        <pc:spChg chg="mod">
          <ac:chgData name="Robb, Kimberly" userId="20280bf1-a5b9-40cd-886d-9b4e3c67fd6b" providerId="ADAL" clId="{62014F1A-A3D9-4A77-BEF5-DA1CCCF6E8CA}" dt="2023-10-04T23:14:17.689" v="1"/>
          <ac:spMkLst>
            <pc:docMk/>
            <pc:sldMk cId="1610921698" sldId="265"/>
            <ac:spMk id="8" creationId="{78F1054E-C190-C9EE-8C7B-9DBE33A03E41}"/>
          </ac:spMkLst>
        </pc:spChg>
        <pc:spChg chg="mod">
          <ac:chgData name="Robb, Kimberly" userId="20280bf1-a5b9-40cd-886d-9b4e3c67fd6b" providerId="ADAL" clId="{62014F1A-A3D9-4A77-BEF5-DA1CCCF6E8CA}" dt="2023-10-04T23:14:17.689" v="1"/>
          <ac:spMkLst>
            <pc:docMk/>
            <pc:sldMk cId="1610921698" sldId="265"/>
            <ac:spMk id="9" creationId="{12DFC3BC-F084-114D-4258-1ADDA548BB04}"/>
          </ac:spMkLst>
        </pc:spChg>
        <pc:spChg chg="mod">
          <ac:chgData name="Robb, Kimberly" userId="20280bf1-a5b9-40cd-886d-9b4e3c67fd6b" providerId="ADAL" clId="{62014F1A-A3D9-4A77-BEF5-DA1CCCF6E8CA}" dt="2023-10-04T23:14:17.689" v="1"/>
          <ac:spMkLst>
            <pc:docMk/>
            <pc:sldMk cId="1610921698" sldId="265"/>
            <ac:spMk id="10" creationId="{BF476B06-0D69-2056-7A40-BD3573FC8D3E}"/>
          </ac:spMkLst>
        </pc:spChg>
        <pc:spChg chg="mod">
          <ac:chgData name="Robb, Kimberly" userId="20280bf1-a5b9-40cd-886d-9b4e3c67fd6b" providerId="ADAL" clId="{62014F1A-A3D9-4A77-BEF5-DA1CCCF6E8CA}" dt="2023-10-04T23:14:17.689" v="1"/>
          <ac:spMkLst>
            <pc:docMk/>
            <pc:sldMk cId="1610921698" sldId="265"/>
            <ac:spMk id="11" creationId="{418D4076-49DC-4A02-D322-797B00718D22}"/>
          </ac:spMkLst>
        </pc:spChg>
        <pc:grpChg chg="add mod">
          <ac:chgData name="Robb, Kimberly" userId="20280bf1-a5b9-40cd-886d-9b4e3c67fd6b" providerId="ADAL" clId="{62014F1A-A3D9-4A77-BEF5-DA1CCCF6E8CA}" dt="2023-10-04T23:14:17.689" v="1"/>
          <ac:grpSpMkLst>
            <pc:docMk/>
            <pc:sldMk cId="1610921698" sldId="265"/>
            <ac:grpSpMk id="5" creationId="{BC8C0A35-C897-9552-5358-56426920710C}"/>
          </ac:grpSpMkLst>
        </pc:grpChg>
        <pc:grpChg chg="mod">
          <ac:chgData name="Robb, Kimberly" userId="20280bf1-a5b9-40cd-886d-9b4e3c67fd6b" providerId="ADAL" clId="{62014F1A-A3D9-4A77-BEF5-DA1CCCF6E8CA}" dt="2023-10-04T23:14:17.689" v="1"/>
          <ac:grpSpMkLst>
            <pc:docMk/>
            <pc:sldMk cId="1610921698" sldId="265"/>
            <ac:grpSpMk id="7" creationId="{57639213-DB83-28F0-EE98-D1777ABE4B5D}"/>
          </ac:grpSpMkLst>
        </pc:grpChg>
        <pc:graphicFrameChg chg="del">
          <ac:chgData name="Robb, Kimberly" userId="20280bf1-a5b9-40cd-886d-9b4e3c67fd6b" providerId="ADAL" clId="{62014F1A-A3D9-4A77-BEF5-DA1CCCF6E8CA}" dt="2023-10-04T23:14:16.070" v="0" actId="478"/>
          <ac:graphicFrameMkLst>
            <pc:docMk/>
            <pc:sldMk cId="1610921698" sldId="265"/>
            <ac:graphicFrameMk id="3" creationId="{3ED5B79D-F975-D6B1-518A-5AC20B8B430D}"/>
          </ac:graphicFrameMkLst>
        </pc:graphicFrameChg>
        <pc:cxnChg chg="mod">
          <ac:chgData name="Robb, Kimberly" userId="20280bf1-a5b9-40cd-886d-9b4e3c67fd6b" providerId="ADAL" clId="{62014F1A-A3D9-4A77-BEF5-DA1CCCF6E8CA}" dt="2023-10-04T23:14:17.689" v="1"/>
          <ac:cxnSpMkLst>
            <pc:docMk/>
            <pc:sldMk cId="1610921698" sldId="265"/>
            <ac:cxnSpMk id="6" creationId="{AC06A24D-7DEC-A3B0-8A66-DB9291F55046}"/>
          </ac:cxnSpMkLst>
        </pc:cxnChg>
        <pc:cxnChg chg="mod">
          <ac:chgData name="Robb, Kimberly" userId="20280bf1-a5b9-40cd-886d-9b4e3c67fd6b" providerId="ADAL" clId="{62014F1A-A3D9-4A77-BEF5-DA1CCCF6E8CA}" dt="2023-10-04T23:14:17.689" v="1"/>
          <ac:cxnSpMkLst>
            <pc:docMk/>
            <pc:sldMk cId="1610921698" sldId="265"/>
            <ac:cxnSpMk id="12" creationId="{1E5E4171-8757-ADE5-2353-AFBC587D07C3}"/>
          </ac:cxnSpMkLst>
        </pc:cxnChg>
      </pc:sldChg>
      <pc:sldChg chg="addSp delSp modSp mod">
        <pc:chgData name="Robb, Kimberly" userId="20280bf1-a5b9-40cd-886d-9b4e3c67fd6b" providerId="ADAL" clId="{62014F1A-A3D9-4A77-BEF5-DA1CCCF6E8CA}" dt="2023-10-04T23:14:58.435" v="13" actId="1076"/>
        <pc:sldMkLst>
          <pc:docMk/>
          <pc:sldMk cId="2605108390" sldId="272"/>
        </pc:sldMkLst>
        <pc:spChg chg="mod">
          <ac:chgData name="Robb, Kimberly" userId="20280bf1-a5b9-40cd-886d-9b4e3c67fd6b" providerId="ADAL" clId="{62014F1A-A3D9-4A77-BEF5-DA1CCCF6E8CA}" dt="2023-10-04T23:14:25.522" v="3"/>
          <ac:spMkLst>
            <pc:docMk/>
            <pc:sldMk cId="2605108390" sldId="272"/>
            <ac:spMk id="9" creationId="{B380C8C2-88E1-E8E4-B9E0-198F9D8A4CEA}"/>
          </ac:spMkLst>
        </pc:spChg>
        <pc:spChg chg="mod">
          <ac:chgData name="Robb, Kimberly" userId="20280bf1-a5b9-40cd-886d-9b4e3c67fd6b" providerId="ADAL" clId="{62014F1A-A3D9-4A77-BEF5-DA1CCCF6E8CA}" dt="2023-10-04T23:14:25.522" v="3"/>
          <ac:spMkLst>
            <pc:docMk/>
            <pc:sldMk cId="2605108390" sldId="272"/>
            <ac:spMk id="12" creationId="{728E6B86-F0E9-12E5-4BCB-2C0C8E1282F5}"/>
          </ac:spMkLst>
        </pc:spChg>
        <pc:spChg chg="mod">
          <ac:chgData name="Robb, Kimberly" userId="20280bf1-a5b9-40cd-886d-9b4e3c67fd6b" providerId="ADAL" clId="{62014F1A-A3D9-4A77-BEF5-DA1CCCF6E8CA}" dt="2023-10-04T23:14:25.522" v="3"/>
          <ac:spMkLst>
            <pc:docMk/>
            <pc:sldMk cId="2605108390" sldId="272"/>
            <ac:spMk id="21" creationId="{CDB88178-E65D-43AA-CF34-71802D0597CC}"/>
          </ac:spMkLst>
        </pc:spChg>
        <pc:spChg chg="mod">
          <ac:chgData name="Robb, Kimberly" userId="20280bf1-a5b9-40cd-886d-9b4e3c67fd6b" providerId="ADAL" clId="{62014F1A-A3D9-4A77-BEF5-DA1CCCF6E8CA}" dt="2023-10-04T23:14:25.522" v="3"/>
          <ac:spMkLst>
            <pc:docMk/>
            <pc:sldMk cId="2605108390" sldId="272"/>
            <ac:spMk id="22" creationId="{99E687FD-DBC6-67DD-408C-EAD3E0F02994}"/>
          </ac:spMkLst>
        </pc:spChg>
        <pc:grpChg chg="add mod">
          <ac:chgData name="Robb, Kimberly" userId="20280bf1-a5b9-40cd-886d-9b4e3c67fd6b" providerId="ADAL" clId="{62014F1A-A3D9-4A77-BEF5-DA1CCCF6E8CA}" dt="2023-10-04T23:14:25.522" v="3"/>
          <ac:grpSpMkLst>
            <pc:docMk/>
            <pc:sldMk cId="2605108390" sldId="272"/>
            <ac:grpSpMk id="4" creationId="{09964B10-9AFD-17A8-D7E7-FDB88D8FC6A8}"/>
          </ac:grpSpMkLst>
        </pc:grpChg>
        <pc:grpChg chg="mod">
          <ac:chgData name="Robb, Kimberly" userId="20280bf1-a5b9-40cd-886d-9b4e3c67fd6b" providerId="ADAL" clId="{62014F1A-A3D9-4A77-BEF5-DA1CCCF6E8CA}" dt="2023-10-04T23:14:25.522" v="3"/>
          <ac:grpSpMkLst>
            <pc:docMk/>
            <pc:sldMk cId="2605108390" sldId="272"/>
            <ac:grpSpMk id="6" creationId="{37B44B7C-7B2D-1529-BC94-8F76D2011CA4}"/>
          </ac:grpSpMkLst>
        </pc:grpChg>
        <pc:graphicFrameChg chg="del">
          <ac:chgData name="Robb, Kimberly" userId="20280bf1-a5b9-40cd-886d-9b4e3c67fd6b" providerId="ADAL" clId="{62014F1A-A3D9-4A77-BEF5-DA1CCCF6E8CA}" dt="2023-10-04T23:14:24.024" v="2" actId="478"/>
          <ac:graphicFrameMkLst>
            <pc:docMk/>
            <pc:sldMk cId="2605108390" sldId="272"/>
            <ac:graphicFrameMk id="3" creationId="{3ED5B79D-F975-D6B1-518A-5AC20B8B430D}"/>
          </ac:graphicFrameMkLst>
        </pc:graphicFrameChg>
        <pc:picChg chg="mod">
          <ac:chgData name="Robb, Kimberly" userId="20280bf1-a5b9-40cd-886d-9b4e3c67fd6b" providerId="ADAL" clId="{62014F1A-A3D9-4A77-BEF5-DA1CCCF6E8CA}" dt="2023-10-04T23:14:58.435" v="13" actId="1076"/>
          <ac:picMkLst>
            <pc:docMk/>
            <pc:sldMk cId="2605108390" sldId="272"/>
            <ac:picMk id="10" creationId="{D5A214B7-A59C-7C74-7F9A-92631CE852EC}"/>
          </ac:picMkLst>
        </pc:picChg>
        <pc:picChg chg="mod">
          <ac:chgData name="Robb, Kimberly" userId="20280bf1-a5b9-40cd-886d-9b4e3c67fd6b" providerId="ADAL" clId="{62014F1A-A3D9-4A77-BEF5-DA1CCCF6E8CA}" dt="2023-10-04T23:14:54.893" v="12" actId="1076"/>
          <ac:picMkLst>
            <pc:docMk/>
            <pc:sldMk cId="2605108390" sldId="272"/>
            <ac:picMk id="11" creationId="{AE263713-2E4A-CDC0-1486-F2DFC542F7DA}"/>
          </ac:picMkLst>
        </pc:picChg>
        <pc:picChg chg="mod">
          <ac:chgData name="Robb, Kimberly" userId="20280bf1-a5b9-40cd-886d-9b4e3c67fd6b" providerId="ADAL" clId="{62014F1A-A3D9-4A77-BEF5-DA1CCCF6E8CA}" dt="2023-10-04T23:14:46.991" v="9" actId="1076"/>
          <ac:picMkLst>
            <pc:docMk/>
            <pc:sldMk cId="2605108390" sldId="272"/>
            <ac:picMk id="17" creationId="{75C39259-3530-6B71-2743-A19E25FC38C1}"/>
          </ac:picMkLst>
        </pc:picChg>
        <pc:picChg chg="mod">
          <ac:chgData name="Robb, Kimberly" userId="20280bf1-a5b9-40cd-886d-9b4e3c67fd6b" providerId="ADAL" clId="{62014F1A-A3D9-4A77-BEF5-DA1CCCF6E8CA}" dt="2023-10-04T23:14:38.668" v="6" actId="14100"/>
          <ac:picMkLst>
            <pc:docMk/>
            <pc:sldMk cId="2605108390" sldId="272"/>
            <ac:picMk id="18" creationId="{FDBE8C67-165C-AF50-7D20-0E4AB3651D73}"/>
          </ac:picMkLst>
        </pc:picChg>
        <pc:picChg chg="mod">
          <ac:chgData name="Robb, Kimberly" userId="20280bf1-a5b9-40cd-886d-9b4e3c67fd6b" providerId="ADAL" clId="{62014F1A-A3D9-4A77-BEF5-DA1CCCF6E8CA}" dt="2023-10-04T23:14:51.151" v="10" actId="1076"/>
          <ac:picMkLst>
            <pc:docMk/>
            <pc:sldMk cId="2605108390" sldId="272"/>
            <ac:picMk id="19" creationId="{EFAB5222-B699-6D7C-7F0D-9BD1B6339F38}"/>
          </ac:picMkLst>
        </pc:picChg>
        <pc:picChg chg="mod">
          <ac:chgData name="Robb, Kimberly" userId="20280bf1-a5b9-40cd-886d-9b4e3c67fd6b" providerId="ADAL" clId="{62014F1A-A3D9-4A77-BEF5-DA1CCCF6E8CA}" dt="2023-10-04T23:14:52.415" v="11" actId="1076"/>
          <ac:picMkLst>
            <pc:docMk/>
            <pc:sldMk cId="2605108390" sldId="272"/>
            <ac:picMk id="20" creationId="{AFC6E357-87BC-3B51-F294-5FB533F9D401}"/>
          </ac:picMkLst>
        </pc:picChg>
        <pc:cxnChg chg="mod">
          <ac:chgData name="Robb, Kimberly" userId="20280bf1-a5b9-40cd-886d-9b4e3c67fd6b" providerId="ADAL" clId="{62014F1A-A3D9-4A77-BEF5-DA1CCCF6E8CA}" dt="2023-10-04T23:14:25.522" v="3"/>
          <ac:cxnSpMkLst>
            <pc:docMk/>
            <pc:sldMk cId="2605108390" sldId="272"/>
            <ac:cxnSpMk id="5" creationId="{71F7DD85-A5A0-251A-12D6-8D43BE2354B6}"/>
          </ac:cxnSpMkLst>
        </pc:cxnChg>
        <pc:cxnChg chg="mod">
          <ac:chgData name="Robb, Kimberly" userId="20280bf1-a5b9-40cd-886d-9b4e3c67fd6b" providerId="ADAL" clId="{62014F1A-A3D9-4A77-BEF5-DA1CCCF6E8CA}" dt="2023-10-04T23:14:25.522" v="3"/>
          <ac:cxnSpMkLst>
            <pc:docMk/>
            <pc:sldMk cId="2605108390" sldId="272"/>
            <ac:cxnSpMk id="23" creationId="{91A6FA2C-F7E5-1DAA-F640-D3C30B1A5294}"/>
          </ac:cxnSpMkLst>
        </pc:cxnChg>
      </pc:sldChg>
      <pc:sldChg chg="addSp delSp modSp add mod setBg delDesignElem">
        <pc:chgData name="Robb, Kimberly" userId="20280bf1-a5b9-40cd-886d-9b4e3c67fd6b" providerId="ADAL" clId="{62014F1A-A3D9-4A77-BEF5-DA1CCCF6E8CA}" dt="2023-10-04T23:18:33.882" v="58" actId="1076"/>
        <pc:sldMkLst>
          <pc:docMk/>
          <pc:sldMk cId="654936290" sldId="273"/>
        </pc:sldMkLst>
        <pc:spChg chg="mod">
          <ac:chgData name="Robb, Kimberly" userId="20280bf1-a5b9-40cd-886d-9b4e3c67fd6b" providerId="ADAL" clId="{62014F1A-A3D9-4A77-BEF5-DA1CCCF6E8CA}" dt="2023-10-04T23:18:33.882" v="58" actId="1076"/>
          <ac:spMkLst>
            <pc:docMk/>
            <pc:sldMk cId="654936290" sldId="273"/>
            <ac:spMk id="2" creationId="{C8F1B20B-5C10-8B4C-555B-B92AF81A663E}"/>
          </ac:spMkLst>
        </pc:spChg>
        <pc:spChg chg="del">
          <ac:chgData name="Robb, Kimberly" userId="20280bf1-a5b9-40cd-886d-9b4e3c67fd6b" providerId="ADAL" clId="{62014F1A-A3D9-4A77-BEF5-DA1CCCF6E8CA}" dt="2023-10-04T23:15:39.898" v="16" actId="21"/>
          <ac:spMkLst>
            <pc:docMk/>
            <pc:sldMk cId="654936290" sldId="273"/>
            <ac:spMk id="5" creationId="{E120828F-193F-8157-D418-8FE8C75823D8}"/>
          </ac:spMkLst>
        </pc:spChg>
        <pc:spChg chg="add mod">
          <ac:chgData name="Robb, Kimberly" userId="20280bf1-a5b9-40cd-886d-9b4e3c67fd6b" providerId="ADAL" clId="{62014F1A-A3D9-4A77-BEF5-DA1CCCF6E8CA}" dt="2023-10-04T23:17:14.046" v="41" actId="164"/>
          <ac:spMkLst>
            <pc:docMk/>
            <pc:sldMk cId="654936290" sldId="273"/>
            <ac:spMk id="15" creationId="{AA09198C-D972-5DF4-2A85-DB846E703FDA}"/>
          </ac:spMkLst>
        </pc:spChg>
        <pc:spChg chg="del mod">
          <ac:chgData name="Robb, Kimberly" userId="20280bf1-a5b9-40cd-886d-9b4e3c67fd6b" providerId="ADAL" clId="{62014F1A-A3D9-4A77-BEF5-DA1CCCF6E8CA}" dt="2023-10-04T23:15:44.785" v="23" actId="478"/>
          <ac:spMkLst>
            <pc:docMk/>
            <pc:sldMk cId="654936290" sldId="273"/>
            <ac:spMk id="16" creationId="{733783B0-EBAD-94E4-5709-D7FA774CE4B2}"/>
          </ac:spMkLst>
        </pc:spChg>
        <pc:spChg chg="del">
          <ac:chgData name="Robb, Kimberly" userId="20280bf1-a5b9-40cd-886d-9b4e3c67fd6b" providerId="ADAL" clId="{62014F1A-A3D9-4A77-BEF5-DA1CCCF6E8CA}" dt="2023-10-04T23:15:44.184" v="21" actId="478"/>
          <ac:spMkLst>
            <pc:docMk/>
            <pc:sldMk cId="654936290" sldId="273"/>
            <ac:spMk id="17" creationId="{FAFBD326-227D-7B0E-C77D-83ED7BA8763B}"/>
          </ac:spMkLst>
        </pc:spChg>
        <pc:spChg chg="add mod">
          <ac:chgData name="Robb, Kimberly" userId="20280bf1-a5b9-40cd-886d-9b4e3c67fd6b" providerId="ADAL" clId="{62014F1A-A3D9-4A77-BEF5-DA1CCCF6E8CA}" dt="2023-10-04T23:17:14.046" v="41" actId="164"/>
          <ac:spMkLst>
            <pc:docMk/>
            <pc:sldMk cId="654936290" sldId="273"/>
            <ac:spMk id="18" creationId="{3DC84D0D-130B-3A78-72CD-B820BCA16F2B}"/>
          </ac:spMkLst>
        </pc:spChg>
        <pc:spChg chg="add mod">
          <ac:chgData name="Robb, Kimberly" userId="20280bf1-a5b9-40cd-886d-9b4e3c67fd6b" providerId="ADAL" clId="{62014F1A-A3D9-4A77-BEF5-DA1CCCF6E8CA}" dt="2023-10-04T23:17:14.046" v="41" actId="164"/>
          <ac:spMkLst>
            <pc:docMk/>
            <pc:sldMk cId="654936290" sldId="273"/>
            <ac:spMk id="19" creationId="{C0EAF976-CED7-F2CB-378C-FFB1AC76B6B4}"/>
          </ac:spMkLst>
        </pc:spChg>
        <pc:spChg chg="add mod">
          <ac:chgData name="Robb, Kimberly" userId="20280bf1-a5b9-40cd-886d-9b4e3c67fd6b" providerId="ADAL" clId="{62014F1A-A3D9-4A77-BEF5-DA1CCCF6E8CA}" dt="2023-10-04T23:17:14.046" v="41" actId="164"/>
          <ac:spMkLst>
            <pc:docMk/>
            <pc:sldMk cId="654936290" sldId="273"/>
            <ac:spMk id="20" creationId="{AD1BAC9E-ED60-C8D1-C998-A275AE0FAB4A}"/>
          </ac:spMkLst>
        </pc:spChg>
        <pc:spChg chg="mod">
          <ac:chgData name="Robb, Kimberly" userId="20280bf1-a5b9-40cd-886d-9b4e3c67fd6b" providerId="ADAL" clId="{62014F1A-A3D9-4A77-BEF5-DA1CCCF6E8CA}" dt="2023-10-04T23:17:22.902" v="44"/>
          <ac:spMkLst>
            <pc:docMk/>
            <pc:sldMk cId="654936290" sldId="273"/>
            <ac:spMk id="23" creationId="{408653C8-9A65-E197-4B06-AD455729927A}"/>
          </ac:spMkLst>
        </pc:spChg>
        <pc:spChg chg="mod">
          <ac:chgData name="Robb, Kimberly" userId="20280bf1-a5b9-40cd-886d-9b4e3c67fd6b" providerId="ADAL" clId="{62014F1A-A3D9-4A77-BEF5-DA1CCCF6E8CA}" dt="2023-10-04T23:17:22.902" v="44"/>
          <ac:spMkLst>
            <pc:docMk/>
            <pc:sldMk cId="654936290" sldId="273"/>
            <ac:spMk id="24" creationId="{9FB5A838-4DA2-71C0-C6A2-87A1DC902829}"/>
          </ac:spMkLst>
        </pc:spChg>
        <pc:spChg chg="mod">
          <ac:chgData name="Robb, Kimberly" userId="20280bf1-a5b9-40cd-886d-9b4e3c67fd6b" providerId="ADAL" clId="{62014F1A-A3D9-4A77-BEF5-DA1CCCF6E8CA}" dt="2023-10-04T23:17:22.902" v="44"/>
          <ac:spMkLst>
            <pc:docMk/>
            <pc:sldMk cId="654936290" sldId="273"/>
            <ac:spMk id="25" creationId="{9E0AC307-D028-75BF-13A6-EC64E6104FD2}"/>
          </ac:spMkLst>
        </pc:spChg>
        <pc:spChg chg="mod">
          <ac:chgData name="Robb, Kimberly" userId="20280bf1-a5b9-40cd-886d-9b4e3c67fd6b" providerId="ADAL" clId="{62014F1A-A3D9-4A77-BEF5-DA1CCCF6E8CA}" dt="2023-10-04T23:17:22.902" v="44"/>
          <ac:spMkLst>
            <pc:docMk/>
            <pc:sldMk cId="654936290" sldId="273"/>
            <ac:spMk id="26" creationId="{1B224E3A-7772-6F79-393D-EF90302FF41C}"/>
          </ac:spMkLst>
        </pc:spChg>
        <pc:spChg chg="mod">
          <ac:chgData name="Robb, Kimberly" userId="20280bf1-a5b9-40cd-886d-9b4e3c67fd6b" providerId="ADAL" clId="{62014F1A-A3D9-4A77-BEF5-DA1CCCF6E8CA}" dt="2023-10-04T23:18:25.519" v="57" actId="207"/>
          <ac:spMkLst>
            <pc:docMk/>
            <pc:sldMk cId="654936290" sldId="273"/>
            <ac:spMk id="28" creationId="{F388DFBD-634F-31D1-7E21-780C6DE78776}"/>
          </ac:spMkLst>
        </pc:spChg>
        <pc:spChg chg="mod">
          <ac:chgData name="Robb, Kimberly" userId="20280bf1-a5b9-40cd-886d-9b4e3c67fd6b" providerId="ADAL" clId="{62014F1A-A3D9-4A77-BEF5-DA1CCCF6E8CA}" dt="2023-10-04T23:18:25.519" v="57" actId="207"/>
          <ac:spMkLst>
            <pc:docMk/>
            <pc:sldMk cId="654936290" sldId="273"/>
            <ac:spMk id="29" creationId="{8C1E6A05-8AA0-355B-9913-C4D877EDB57E}"/>
          </ac:spMkLst>
        </pc:spChg>
        <pc:spChg chg="mod">
          <ac:chgData name="Robb, Kimberly" userId="20280bf1-a5b9-40cd-886d-9b4e3c67fd6b" providerId="ADAL" clId="{62014F1A-A3D9-4A77-BEF5-DA1CCCF6E8CA}" dt="2023-10-04T23:18:25.519" v="57" actId="207"/>
          <ac:spMkLst>
            <pc:docMk/>
            <pc:sldMk cId="654936290" sldId="273"/>
            <ac:spMk id="30" creationId="{A9BBF19B-4000-BF6B-3153-0F75B3D11D1B}"/>
          </ac:spMkLst>
        </pc:spChg>
        <pc:spChg chg="mod">
          <ac:chgData name="Robb, Kimberly" userId="20280bf1-a5b9-40cd-886d-9b4e3c67fd6b" providerId="ADAL" clId="{62014F1A-A3D9-4A77-BEF5-DA1CCCF6E8CA}" dt="2023-10-04T23:18:25.519" v="57" actId="207"/>
          <ac:spMkLst>
            <pc:docMk/>
            <pc:sldMk cId="654936290" sldId="273"/>
            <ac:spMk id="31" creationId="{63B91CD7-5753-9220-CABF-14C46ABF32E1}"/>
          </ac:spMkLst>
        </pc:spChg>
        <pc:spChg chg="mod">
          <ac:chgData name="Robb, Kimberly" userId="20280bf1-a5b9-40cd-886d-9b4e3c67fd6b" providerId="ADAL" clId="{62014F1A-A3D9-4A77-BEF5-DA1CCCF6E8CA}" dt="2023-10-04T23:18:25.519" v="57" actId="207"/>
          <ac:spMkLst>
            <pc:docMk/>
            <pc:sldMk cId="654936290" sldId="273"/>
            <ac:spMk id="33" creationId="{3E45DD90-0A27-E95A-6930-816065EF4FAE}"/>
          </ac:spMkLst>
        </pc:spChg>
        <pc:spChg chg="mod">
          <ac:chgData name="Robb, Kimberly" userId="20280bf1-a5b9-40cd-886d-9b4e3c67fd6b" providerId="ADAL" clId="{62014F1A-A3D9-4A77-BEF5-DA1CCCF6E8CA}" dt="2023-10-04T23:18:25.519" v="57" actId="207"/>
          <ac:spMkLst>
            <pc:docMk/>
            <pc:sldMk cId="654936290" sldId="273"/>
            <ac:spMk id="34" creationId="{20F2C8E1-8564-D6FA-C719-A6240F8372B9}"/>
          </ac:spMkLst>
        </pc:spChg>
        <pc:spChg chg="mod">
          <ac:chgData name="Robb, Kimberly" userId="20280bf1-a5b9-40cd-886d-9b4e3c67fd6b" providerId="ADAL" clId="{62014F1A-A3D9-4A77-BEF5-DA1CCCF6E8CA}" dt="2023-10-04T23:18:25.519" v="57" actId="207"/>
          <ac:spMkLst>
            <pc:docMk/>
            <pc:sldMk cId="654936290" sldId="273"/>
            <ac:spMk id="35" creationId="{454E3224-3C8B-96F5-6B3D-169BCF18F884}"/>
          </ac:spMkLst>
        </pc:spChg>
        <pc:spChg chg="mod">
          <ac:chgData name="Robb, Kimberly" userId="20280bf1-a5b9-40cd-886d-9b4e3c67fd6b" providerId="ADAL" clId="{62014F1A-A3D9-4A77-BEF5-DA1CCCF6E8CA}" dt="2023-10-04T23:18:25.519" v="57" actId="207"/>
          <ac:spMkLst>
            <pc:docMk/>
            <pc:sldMk cId="654936290" sldId="273"/>
            <ac:spMk id="36" creationId="{7048AEB0-416D-B02B-E8E3-B0582DBD61F3}"/>
          </ac:spMkLst>
        </pc:spChg>
        <pc:spChg chg="del">
          <ac:chgData name="Robb, Kimberly" userId="20280bf1-a5b9-40cd-886d-9b4e3c67fd6b" providerId="ADAL" clId="{62014F1A-A3D9-4A77-BEF5-DA1CCCF6E8CA}" dt="2023-10-04T23:15:31.390" v="15"/>
          <ac:spMkLst>
            <pc:docMk/>
            <pc:sldMk cId="654936290" sldId="273"/>
            <ac:spMk id="1031" creationId="{42A4FC2C-047E-45A5-965D-8E1E3BF09BC6}"/>
          </ac:spMkLst>
        </pc:spChg>
        <pc:grpChg chg="del">
          <ac:chgData name="Robb, Kimberly" userId="20280bf1-a5b9-40cd-886d-9b4e3c67fd6b" providerId="ADAL" clId="{62014F1A-A3D9-4A77-BEF5-DA1CCCF6E8CA}" dt="2023-10-04T23:15:41.740" v="17" actId="478"/>
          <ac:grpSpMkLst>
            <pc:docMk/>
            <pc:sldMk cId="654936290" sldId="273"/>
            <ac:grpSpMk id="6" creationId="{5260E83D-0FC9-B339-9A23-7FD3AC30415F}"/>
          </ac:grpSpMkLst>
        </pc:grpChg>
        <pc:grpChg chg="del mod">
          <ac:chgData name="Robb, Kimberly" userId="20280bf1-a5b9-40cd-886d-9b4e3c67fd6b" providerId="ADAL" clId="{62014F1A-A3D9-4A77-BEF5-DA1CCCF6E8CA}" dt="2023-10-04T23:15:42.508" v="19" actId="478"/>
          <ac:grpSpMkLst>
            <pc:docMk/>
            <pc:sldMk cId="654936290" sldId="273"/>
            <ac:grpSpMk id="7" creationId="{4038FB59-E7DC-C7D3-686E-82D69386F347}"/>
          </ac:grpSpMkLst>
        </pc:grpChg>
        <pc:grpChg chg="del">
          <ac:chgData name="Robb, Kimberly" userId="20280bf1-a5b9-40cd-886d-9b4e3c67fd6b" providerId="ADAL" clId="{62014F1A-A3D9-4A77-BEF5-DA1CCCF6E8CA}" dt="2023-10-04T23:15:43.484" v="20" actId="478"/>
          <ac:grpSpMkLst>
            <pc:docMk/>
            <pc:sldMk cId="654936290" sldId="273"/>
            <ac:grpSpMk id="11" creationId="{CD78B9E2-B3D6-D412-5B11-F7295678B959}"/>
          </ac:grpSpMkLst>
        </pc:grpChg>
        <pc:grpChg chg="add mod">
          <ac:chgData name="Robb, Kimberly" userId="20280bf1-a5b9-40cd-886d-9b4e3c67fd6b" providerId="ADAL" clId="{62014F1A-A3D9-4A77-BEF5-DA1CCCF6E8CA}" dt="2023-10-04T23:18:00.130" v="53" actId="1076"/>
          <ac:grpSpMkLst>
            <pc:docMk/>
            <pc:sldMk cId="654936290" sldId="273"/>
            <ac:grpSpMk id="21" creationId="{F6FD6FF3-4A14-BFA9-41DD-96810CDFD0FE}"/>
          </ac:grpSpMkLst>
        </pc:grpChg>
        <pc:grpChg chg="add mod">
          <ac:chgData name="Robb, Kimberly" userId="20280bf1-a5b9-40cd-886d-9b4e3c67fd6b" providerId="ADAL" clId="{62014F1A-A3D9-4A77-BEF5-DA1CCCF6E8CA}" dt="2023-10-04T23:18:04.995" v="54" actId="1076"/>
          <ac:grpSpMkLst>
            <pc:docMk/>
            <pc:sldMk cId="654936290" sldId="273"/>
            <ac:grpSpMk id="22" creationId="{8805558A-C530-A9BB-C441-07BBE42770D7}"/>
          </ac:grpSpMkLst>
        </pc:grpChg>
        <pc:grpChg chg="add mod">
          <ac:chgData name="Robb, Kimberly" userId="20280bf1-a5b9-40cd-886d-9b4e3c67fd6b" providerId="ADAL" clId="{62014F1A-A3D9-4A77-BEF5-DA1CCCF6E8CA}" dt="2023-10-04T23:18:25.519" v="57" actId="207"/>
          <ac:grpSpMkLst>
            <pc:docMk/>
            <pc:sldMk cId="654936290" sldId="273"/>
            <ac:grpSpMk id="27" creationId="{BF3B6B76-ABD3-9C1B-442C-52CF8B3B1D30}"/>
          </ac:grpSpMkLst>
        </pc:grpChg>
        <pc:grpChg chg="add mod">
          <ac:chgData name="Robb, Kimberly" userId="20280bf1-a5b9-40cd-886d-9b4e3c67fd6b" providerId="ADAL" clId="{62014F1A-A3D9-4A77-BEF5-DA1CCCF6E8CA}" dt="2023-10-04T23:18:25.519" v="57" actId="207"/>
          <ac:grpSpMkLst>
            <pc:docMk/>
            <pc:sldMk cId="654936290" sldId="273"/>
            <ac:grpSpMk id="32" creationId="{08411704-F5D6-6008-ED50-D74EE1BE57FF}"/>
          </ac:grpSpMkLst>
        </pc:grpChg>
      </pc:sldChg>
    </pc:docChg>
  </pc:docChgLst>
  <pc:docChgLst>
    <pc:chgData name="Robb, Kimberly" userId="20280bf1-a5b9-40cd-886d-9b4e3c67fd6b" providerId="ADAL" clId="{DE764B10-53CD-47AA-9898-BFC72A587860}"/>
    <pc:docChg chg="custSel addSld delSld modSld sldOrd">
      <pc:chgData name="Robb, Kimberly" userId="20280bf1-a5b9-40cd-886d-9b4e3c67fd6b" providerId="ADAL" clId="{DE764B10-53CD-47AA-9898-BFC72A587860}" dt="2023-01-27T03:39:37.997" v="138" actId="1076"/>
      <pc:docMkLst>
        <pc:docMk/>
      </pc:docMkLst>
      <pc:sldChg chg="addSp modSp mod">
        <pc:chgData name="Robb, Kimberly" userId="20280bf1-a5b9-40cd-886d-9b4e3c67fd6b" providerId="ADAL" clId="{DE764B10-53CD-47AA-9898-BFC72A587860}" dt="2023-01-27T03:30:06.502" v="69" actId="20577"/>
        <pc:sldMkLst>
          <pc:docMk/>
          <pc:sldMk cId="1610921698" sldId="265"/>
        </pc:sldMkLst>
        <pc:spChg chg="mod">
          <ac:chgData name="Robb, Kimberly" userId="20280bf1-a5b9-40cd-886d-9b4e3c67fd6b" providerId="ADAL" clId="{DE764B10-53CD-47AA-9898-BFC72A587860}" dt="2023-01-27T03:30:06.502" v="69" actId="20577"/>
          <ac:spMkLst>
            <pc:docMk/>
            <pc:sldMk cId="1610921698" sldId="265"/>
            <ac:spMk id="2" creationId="{8FFE3635-40DA-F2CB-C88D-6D27EBF28B69}"/>
          </ac:spMkLst>
        </pc:spChg>
        <pc:graphicFrameChg chg="mod">
          <ac:chgData name="Robb, Kimberly" userId="20280bf1-a5b9-40cd-886d-9b4e3c67fd6b" providerId="ADAL" clId="{DE764B10-53CD-47AA-9898-BFC72A587860}" dt="2023-01-27T03:29:05.985" v="26"/>
          <ac:graphicFrameMkLst>
            <pc:docMk/>
            <pc:sldMk cId="1610921698" sldId="265"/>
            <ac:graphicFrameMk id="3" creationId="{3ED5B79D-F975-D6B1-518A-5AC20B8B430D}"/>
          </ac:graphicFrameMkLst>
        </pc:graphicFrameChg>
        <pc:picChg chg="add mod">
          <ac:chgData name="Robb, Kimberly" userId="20280bf1-a5b9-40cd-886d-9b4e3c67fd6b" providerId="ADAL" clId="{DE764B10-53CD-47AA-9898-BFC72A587860}" dt="2023-01-27T03:22:38.814" v="20" actId="1076"/>
          <ac:picMkLst>
            <pc:docMk/>
            <pc:sldMk cId="1610921698" sldId="265"/>
            <ac:picMk id="4" creationId="{7ACBF8EF-A4EC-C91D-8E58-28FD4FCF640A}"/>
          </ac:picMkLst>
        </pc:picChg>
        <pc:picChg chg="add mod">
          <ac:chgData name="Robb, Kimberly" userId="20280bf1-a5b9-40cd-886d-9b4e3c67fd6b" providerId="ADAL" clId="{DE764B10-53CD-47AA-9898-BFC72A587860}" dt="2023-01-27T03:23:55.025" v="25" actId="1076"/>
          <ac:picMkLst>
            <pc:docMk/>
            <pc:sldMk cId="1610921698" sldId="265"/>
            <ac:picMk id="1026" creationId="{EBD9B32B-1583-3FD0-074C-927E99DCAFBB}"/>
          </ac:picMkLst>
        </pc:picChg>
        <pc:picChg chg="add mod">
          <ac:chgData name="Robb, Kimberly" userId="20280bf1-a5b9-40cd-886d-9b4e3c67fd6b" providerId="ADAL" clId="{DE764B10-53CD-47AA-9898-BFC72A587860}" dt="2023-01-27T03:29:23.709" v="31" actId="14100"/>
          <ac:picMkLst>
            <pc:docMk/>
            <pc:sldMk cId="1610921698" sldId="265"/>
            <ac:picMk id="1028" creationId="{C898D498-FE8C-E014-AA01-6DB3E5188CD9}"/>
          </ac:picMkLst>
        </pc:picChg>
        <pc:picChg chg="add mod">
          <ac:chgData name="Robb, Kimberly" userId="20280bf1-a5b9-40cd-886d-9b4e3c67fd6b" providerId="ADAL" clId="{DE764B10-53CD-47AA-9898-BFC72A587860}" dt="2023-01-27T03:10:51.876" v="17" actId="1076"/>
          <ac:picMkLst>
            <pc:docMk/>
            <pc:sldMk cId="1610921698" sldId="265"/>
            <ac:picMk id="2050" creationId="{D104B427-FACA-3CF4-E07F-B6E04A571966}"/>
          </ac:picMkLst>
        </pc:picChg>
      </pc:sldChg>
      <pc:sldChg chg="addSp delSp modSp del">
        <pc:chgData name="Robb, Kimberly" userId="20280bf1-a5b9-40cd-886d-9b4e3c67fd6b" providerId="ADAL" clId="{DE764B10-53CD-47AA-9898-BFC72A587860}" dt="2023-01-27T03:30:09.787" v="70" actId="47"/>
        <pc:sldMkLst>
          <pc:docMk/>
          <pc:sldMk cId="287750314" sldId="270"/>
        </pc:sldMkLst>
        <pc:spChg chg="add mod">
          <ac:chgData name="Robb, Kimberly" userId="20280bf1-a5b9-40cd-886d-9b4e3c67fd6b" providerId="ADAL" clId="{DE764B10-53CD-47AA-9898-BFC72A587860}" dt="2023-01-27T03:09:23.486" v="8"/>
          <ac:spMkLst>
            <pc:docMk/>
            <pc:sldMk cId="287750314" sldId="270"/>
            <ac:spMk id="2" creationId="{11DE1403-BEFE-BF9E-CEF6-9B75AA06FCA2}"/>
          </ac:spMkLst>
        </pc:spChg>
        <pc:picChg chg="add del mod">
          <ac:chgData name="Robb, Kimberly" userId="20280bf1-a5b9-40cd-886d-9b4e3c67fd6b" providerId="ADAL" clId="{DE764B10-53CD-47AA-9898-BFC72A587860}" dt="2023-01-27T03:22:42.046" v="21" actId="478"/>
          <ac:picMkLst>
            <pc:docMk/>
            <pc:sldMk cId="287750314" sldId="270"/>
            <ac:picMk id="1026" creationId="{7A632A22-B73A-115B-4A2F-600DB2EE4818}"/>
          </ac:picMkLst>
        </pc:picChg>
        <pc:picChg chg="add del">
          <ac:chgData name="Robb, Kimberly" userId="20280bf1-a5b9-40cd-886d-9b4e3c67fd6b" providerId="ADAL" clId="{DE764B10-53CD-47AA-9898-BFC72A587860}" dt="2023-01-27T03:09:12.178" v="7" actId="478"/>
          <ac:picMkLst>
            <pc:docMk/>
            <pc:sldMk cId="287750314" sldId="270"/>
            <ac:picMk id="1028" creationId="{A36693D4-8164-220D-0D15-8CE526F5C520}"/>
          </ac:picMkLst>
        </pc:picChg>
      </pc:sldChg>
      <pc:sldChg chg="ord">
        <pc:chgData name="Robb, Kimberly" userId="20280bf1-a5b9-40cd-886d-9b4e3c67fd6b" providerId="ADAL" clId="{DE764B10-53CD-47AA-9898-BFC72A587860}" dt="2023-01-27T03:30:22.205" v="77"/>
        <pc:sldMkLst>
          <pc:docMk/>
          <pc:sldMk cId="3078858273" sldId="271"/>
        </pc:sldMkLst>
      </pc:sldChg>
      <pc:sldChg chg="addSp delSp modSp add mod">
        <pc:chgData name="Robb, Kimberly" userId="20280bf1-a5b9-40cd-886d-9b4e3c67fd6b" providerId="ADAL" clId="{DE764B10-53CD-47AA-9898-BFC72A587860}" dt="2023-01-27T03:39:37.997" v="138" actId="1076"/>
        <pc:sldMkLst>
          <pc:docMk/>
          <pc:sldMk cId="2605108390" sldId="272"/>
        </pc:sldMkLst>
        <pc:graphicFrameChg chg="mod">
          <ac:chgData name="Robb, Kimberly" userId="20280bf1-a5b9-40cd-886d-9b4e3c67fd6b" providerId="ADAL" clId="{DE764B10-53CD-47AA-9898-BFC72A587860}" dt="2023-01-27T03:34:08.845" v="87"/>
          <ac:graphicFrameMkLst>
            <pc:docMk/>
            <pc:sldMk cId="2605108390" sldId="272"/>
            <ac:graphicFrameMk id="3" creationId="{3ED5B79D-F975-D6B1-518A-5AC20B8B430D}"/>
          </ac:graphicFrameMkLst>
        </pc:graphicFrameChg>
        <pc:picChg chg="del">
          <ac:chgData name="Robb, Kimberly" userId="20280bf1-a5b9-40cd-886d-9b4e3c67fd6b" providerId="ADAL" clId="{DE764B10-53CD-47AA-9898-BFC72A587860}" dt="2023-01-27T03:30:14.182" v="72" actId="478"/>
          <ac:picMkLst>
            <pc:docMk/>
            <pc:sldMk cId="2605108390" sldId="272"/>
            <ac:picMk id="4" creationId="{7ACBF8EF-A4EC-C91D-8E58-28FD4FCF640A}"/>
          </ac:picMkLst>
        </pc:picChg>
        <pc:picChg chg="add del mod">
          <ac:chgData name="Robb, Kimberly" userId="20280bf1-a5b9-40cd-886d-9b4e3c67fd6b" providerId="ADAL" clId="{DE764B10-53CD-47AA-9898-BFC72A587860}" dt="2023-01-27T03:35:07.960" v="93" actId="478"/>
          <ac:picMkLst>
            <pc:docMk/>
            <pc:sldMk cId="2605108390" sldId="272"/>
            <ac:picMk id="5" creationId="{2A29F089-3D91-CBAE-AB6B-4AB6E9198E74}"/>
          </ac:picMkLst>
        </pc:picChg>
        <pc:picChg chg="add mod">
          <ac:chgData name="Robb, Kimberly" userId="20280bf1-a5b9-40cd-886d-9b4e3c67fd6b" providerId="ADAL" clId="{DE764B10-53CD-47AA-9898-BFC72A587860}" dt="2023-01-27T03:36:36.844" v="106" actId="1076"/>
          <ac:picMkLst>
            <pc:docMk/>
            <pc:sldMk cId="2605108390" sldId="272"/>
            <ac:picMk id="7" creationId="{49EAFA2A-CADE-1CC9-E05B-8B0087D84C10}"/>
          </ac:picMkLst>
        </pc:picChg>
        <pc:picChg chg="add mod">
          <ac:chgData name="Robb, Kimberly" userId="20280bf1-a5b9-40cd-886d-9b4e3c67fd6b" providerId="ADAL" clId="{DE764B10-53CD-47AA-9898-BFC72A587860}" dt="2023-01-27T03:36:12.603" v="100" actId="1076"/>
          <ac:picMkLst>
            <pc:docMk/>
            <pc:sldMk cId="2605108390" sldId="272"/>
            <ac:picMk id="8" creationId="{21F811E4-3BD6-A810-FADA-1BE44C28958B}"/>
          </ac:picMkLst>
        </pc:picChg>
        <pc:picChg chg="add mod">
          <ac:chgData name="Robb, Kimberly" userId="20280bf1-a5b9-40cd-886d-9b4e3c67fd6b" providerId="ADAL" clId="{DE764B10-53CD-47AA-9898-BFC72A587860}" dt="2023-01-27T03:36:54.623" v="109" actId="1076"/>
          <ac:picMkLst>
            <pc:docMk/>
            <pc:sldMk cId="2605108390" sldId="272"/>
            <ac:picMk id="10" creationId="{D5A214B7-A59C-7C74-7F9A-92631CE852EC}"/>
          </ac:picMkLst>
        </pc:picChg>
        <pc:picChg chg="add mod">
          <ac:chgData name="Robb, Kimberly" userId="20280bf1-a5b9-40cd-886d-9b4e3c67fd6b" providerId="ADAL" clId="{DE764B10-53CD-47AA-9898-BFC72A587860}" dt="2023-01-27T03:37:00.706" v="111" actId="1076"/>
          <ac:picMkLst>
            <pc:docMk/>
            <pc:sldMk cId="2605108390" sldId="272"/>
            <ac:picMk id="11" creationId="{AE263713-2E4A-CDC0-1486-F2DFC542F7DA}"/>
          </ac:picMkLst>
        </pc:picChg>
        <pc:picChg chg="add mod">
          <ac:chgData name="Robb, Kimberly" userId="20280bf1-a5b9-40cd-886d-9b4e3c67fd6b" providerId="ADAL" clId="{DE764B10-53CD-47AA-9898-BFC72A587860}" dt="2023-01-27T03:37:58.877" v="125" actId="1076"/>
          <ac:picMkLst>
            <pc:docMk/>
            <pc:sldMk cId="2605108390" sldId="272"/>
            <ac:picMk id="13" creationId="{C9293373-22C9-4F58-180F-BE0D03767FDC}"/>
          </ac:picMkLst>
        </pc:picChg>
        <pc:picChg chg="add mod">
          <ac:chgData name="Robb, Kimberly" userId="20280bf1-a5b9-40cd-886d-9b4e3c67fd6b" providerId="ADAL" clId="{DE764B10-53CD-47AA-9898-BFC72A587860}" dt="2023-01-27T03:38:00.850" v="126" actId="1076"/>
          <ac:picMkLst>
            <pc:docMk/>
            <pc:sldMk cId="2605108390" sldId="272"/>
            <ac:picMk id="14" creationId="{57E6DFB0-4CA6-2D24-F871-3B748488B576}"/>
          </ac:picMkLst>
        </pc:picChg>
        <pc:picChg chg="add mod">
          <ac:chgData name="Robb, Kimberly" userId="20280bf1-a5b9-40cd-886d-9b4e3c67fd6b" providerId="ADAL" clId="{DE764B10-53CD-47AA-9898-BFC72A587860}" dt="2023-01-27T03:37:44.102" v="122" actId="1076"/>
          <ac:picMkLst>
            <pc:docMk/>
            <pc:sldMk cId="2605108390" sldId="272"/>
            <ac:picMk id="15" creationId="{294191F6-7280-0F1C-BEAA-7D2D4019FF55}"/>
          </ac:picMkLst>
        </pc:picChg>
        <pc:picChg chg="add mod">
          <ac:chgData name="Robb, Kimberly" userId="20280bf1-a5b9-40cd-886d-9b4e3c67fd6b" providerId="ADAL" clId="{DE764B10-53CD-47AA-9898-BFC72A587860}" dt="2023-01-27T03:37:49.536" v="124" actId="1076"/>
          <ac:picMkLst>
            <pc:docMk/>
            <pc:sldMk cId="2605108390" sldId="272"/>
            <ac:picMk id="16" creationId="{43C4FC56-6A00-E38E-D5C7-2E21EEBD4CD8}"/>
          </ac:picMkLst>
        </pc:picChg>
        <pc:picChg chg="add mod">
          <ac:chgData name="Robb, Kimberly" userId="20280bf1-a5b9-40cd-886d-9b4e3c67fd6b" providerId="ADAL" clId="{DE764B10-53CD-47AA-9898-BFC72A587860}" dt="2023-01-27T03:39:31.390" v="135" actId="14100"/>
          <ac:picMkLst>
            <pc:docMk/>
            <pc:sldMk cId="2605108390" sldId="272"/>
            <ac:picMk id="17" creationId="{75C39259-3530-6B71-2743-A19E25FC38C1}"/>
          </ac:picMkLst>
        </pc:picChg>
        <pc:picChg chg="add mod">
          <ac:chgData name="Robb, Kimberly" userId="20280bf1-a5b9-40cd-886d-9b4e3c67fd6b" providerId="ADAL" clId="{DE764B10-53CD-47AA-9898-BFC72A587860}" dt="2023-01-27T03:39:33.652" v="136" actId="1076"/>
          <ac:picMkLst>
            <pc:docMk/>
            <pc:sldMk cId="2605108390" sldId="272"/>
            <ac:picMk id="18" creationId="{FDBE8C67-165C-AF50-7D20-0E4AB3651D73}"/>
          </ac:picMkLst>
        </pc:picChg>
        <pc:picChg chg="add mod">
          <ac:chgData name="Robb, Kimberly" userId="20280bf1-a5b9-40cd-886d-9b4e3c67fd6b" providerId="ADAL" clId="{DE764B10-53CD-47AA-9898-BFC72A587860}" dt="2023-01-27T03:39:35.454" v="137" actId="1076"/>
          <ac:picMkLst>
            <pc:docMk/>
            <pc:sldMk cId="2605108390" sldId="272"/>
            <ac:picMk id="19" creationId="{EFAB5222-B699-6D7C-7F0D-9BD1B6339F38}"/>
          </ac:picMkLst>
        </pc:picChg>
        <pc:picChg chg="add mod">
          <ac:chgData name="Robb, Kimberly" userId="20280bf1-a5b9-40cd-886d-9b4e3c67fd6b" providerId="ADAL" clId="{DE764B10-53CD-47AA-9898-BFC72A587860}" dt="2023-01-27T03:39:37.997" v="138" actId="1076"/>
          <ac:picMkLst>
            <pc:docMk/>
            <pc:sldMk cId="2605108390" sldId="272"/>
            <ac:picMk id="20" creationId="{AFC6E357-87BC-3B51-F294-5FB533F9D401}"/>
          </ac:picMkLst>
        </pc:picChg>
        <pc:picChg chg="del">
          <ac:chgData name="Robb, Kimberly" userId="20280bf1-a5b9-40cd-886d-9b4e3c67fd6b" providerId="ADAL" clId="{DE764B10-53CD-47AA-9898-BFC72A587860}" dt="2023-01-27T03:30:15.816" v="73" actId="478"/>
          <ac:picMkLst>
            <pc:docMk/>
            <pc:sldMk cId="2605108390" sldId="272"/>
            <ac:picMk id="1026" creationId="{EBD9B32B-1583-3FD0-074C-927E99DCAFBB}"/>
          </ac:picMkLst>
        </pc:picChg>
        <pc:picChg chg="del mod">
          <ac:chgData name="Robb, Kimberly" userId="20280bf1-a5b9-40cd-886d-9b4e3c67fd6b" providerId="ADAL" clId="{DE764B10-53CD-47AA-9898-BFC72A587860}" dt="2023-01-27T03:30:17.609" v="75" actId="478"/>
          <ac:picMkLst>
            <pc:docMk/>
            <pc:sldMk cId="2605108390" sldId="272"/>
            <ac:picMk id="1028" creationId="{C898D498-FE8C-E014-AA01-6DB3E5188CD9}"/>
          </ac:picMkLst>
        </pc:picChg>
        <pc:picChg chg="del">
          <ac:chgData name="Robb, Kimberly" userId="20280bf1-a5b9-40cd-886d-9b4e3c67fd6b" providerId="ADAL" clId="{DE764B10-53CD-47AA-9898-BFC72A587860}" dt="2023-01-27T03:30:12.558" v="71" actId="478"/>
          <ac:picMkLst>
            <pc:docMk/>
            <pc:sldMk cId="2605108390" sldId="272"/>
            <ac:picMk id="2050" creationId="{D104B427-FACA-3CF4-E07F-B6E04A571966}"/>
          </ac:picMkLst>
        </pc:picChg>
        <pc:picChg chg="add del mod">
          <ac:chgData name="Robb, Kimberly" userId="20280bf1-a5b9-40cd-886d-9b4e3c67fd6b" providerId="ADAL" clId="{DE764B10-53CD-47AA-9898-BFC72A587860}" dt="2023-01-27T03:35:06.030" v="92" actId="478"/>
          <ac:picMkLst>
            <pc:docMk/>
            <pc:sldMk cId="2605108390" sldId="272"/>
            <ac:picMk id="2052" creationId="{5A1BD05C-EFCB-C751-98BC-D082FBC479CD}"/>
          </ac:picMkLst>
        </pc:picChg>
        <pc:picChg chg="add del mod">
          <ac:chgData name="Robb, Kimberly" userId="20280bf1-a5b9-40cd-886d-9b4e3c67fd6b" providerId="ADAL" clId="{DE764B10-53CD-47AA-9898-BFC72A587860}" dt="2023-01-27T03:34:39.750" v="91" actId="478"/>
          <ac:picMkLst>
            <pc:docMk/>
            <pc:sldMk cId="2605108390" sldId="272"/>
            <ac:picMk id="2054" creationId="{0C20DBC5-E4F2-1B88-AD3F-35CCCB6D664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BC49A-2DD5-4A17-9AA4-A82C13995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F5D42E-85AE-4B77-B373-4134ECFBF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4531C-421F-48F5-8BAA-D86410BBD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744B8-A942-4082-95FB-6DFD0E7A0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0FA10-A4AC-4987-9E0B-106961DC4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79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4CFDF-A72D-4534-B380-1F209CFC3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0576-B2FC-49C2-92C5-159634C29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26B15-D096-4785-B2CD-0B4FB96A0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E0EEF-28EC-48CA-83EC-C05E385ED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E45B8-4CF5-4E36-BCD1-6B3B1CC6B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06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4BC60-F998-4419-A4E7-509AC5DC9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EEE323-C877-4BBC-9205-FA6953043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7B4AF-3B03-4CC5-85F1-F2ADBE467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FB431-14E1-4673-965C-A159DF6EF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A9452-E7BB-4B56-BED5-2D38BEA51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12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8BBE-9C79-4FA1-940D-8DC2B7A0F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D8199-76E4-42C2-8473-11B7B5D1C8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BCA31A-0828-4928-9E67-890BB7431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03FB2B-DBB7-4837-B182-692BBE25A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A0899B-2BC9-4642-BBDC-D172C8DD7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7F1128-F9F7-41A1-8F12-97FA017D0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5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F9775-61BC-422F-9E6D-35001BDF8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BE2D1A-25CD-4F7D-978D-76AF97E8E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CBA58C-1762-45CE-BC93-9C393EE10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BAAE5-29B7-4478-BBD4-14D364F789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CDC677-DD72-4857-9B8B-051C250D9E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6AE385-96E2-4F51-B560-EA72A3F9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106218-0413-4671-AB12-8C5FBBE23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332DFA-69A1-49F6-AA9E-B188D0113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51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967BC-FF59-4ED5-89B9-DF7C56A25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720E47-82DD-499C-AB9F-1339B806E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EB9EEB-ED2E-4218-B1CB-2CD4E8428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A25C03-78A6-45C8-A43B-7394E7AE6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254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A66F99-3D6F-43E5-8571-578D16660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CEB980-073F-4B63-A36C-1EB566303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FA22D5-4DE4-4942-B154-49C9D9FDC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050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E8FEA-940C-4D21-8C61-CCC5B8CCD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967A2-2802-4ACF-A376-EAF87E190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0CF946-1A11-4640-A5F3-AF99C4CEA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D58FB3-1B88-442E-B141-243455D56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E9C96-4107-4999-B85E-418579FAC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3F3BC6-12B1-405E-BB3B-9FFA9742D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97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7F6CD-F466-4A15-B43B-3D23D44B2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EEFAE2-0346-429E-8732-1CB2D33F2B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34D9AA-A862-4F8A-AACF-1AA2F57E7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347EE-65C4-43EA-89DF-A31DDE87C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F19D8-0EDD-4520-B16D-6DB8A8E71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82DA9F-23EC-45F3-A426-AB595D6F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584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37F04-0529-4DF4-AF07-DA9A03F43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80E534-AF3B-4196-86A9-D3538B30A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5BAA5-FB60-4A80-94D6-595438091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0BE55-F7B7-4E52-BBE2-085995D93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D8E46-3531-41CC-B9AD-DB7F8F20E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38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59D0F3-C82E-4BE6-B386-32D30326AC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95BCC1-6EBA-45AE-ADEE-0023D6EC0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FE360-F211-49C3-8DA3-89A82FF68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9BC43-FC22-41AB-A178-3AE3750BE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CDD20-5B65-4A9F-9F93-A36140BE2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0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F81881-9B1E-4A76-8716-B2FFF142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BFFE9-B492-4B46-967C-523BB5C2C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5A514-EEBA-408F-811A-A87B16365E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DEDF0-DFC7-4146-93C1-25D60CAEBF84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C3645-664F-4276-9B1E-61466B1A8B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094FA-95F1-429C-8A4B-9BD9B93A5E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0E96D-CB72-4A87-81B7-410B9E31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3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F9AE47E-F4CB-4143-AC6D-4010F2998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7971" y="476363"/>
            <a:ext cx="4324350" cy="5905273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latin typeface="Century Gothic" panose="020B0502020202020204" pitchFamily="34" charset="0"/>
              </a:rPr>
              <a:t>What do you notice? </a:t>
            </a:r>
          </a:p>
          <a:p>
            <a:pPr algn="l"/>
            <a:endParaRPr lang="en-US" sz="3600" dirty="0">
              <a:latin typeface="Century Gothic" panose="020B0502020202020204" pitchFamily="34" charset="0"/>
            </a:endParaRPr>
          </a:p>
          <a:p>
            <a:pPr algn="l"/>
            <a:r>
              <a:rPr lang="en-US" sz="3600" dirty="0">
                <a:latin typeface="Century Gothic" panose="020B0502020202020204" pitchFamily="34" charset="0"/>
              </a:rPr>
              <a:t>What do you wonder? </a:t>
            </a:r>
          </a:p>
          <a:p>
            <a:pPr algn="l"/>
            <a:endParaRPr lang="en-US" sz="3600" dirty="0">
              <a:latin typeface="Century Gothic" panose="020B0502020202020204" pitchFamily="34" charset="0"/>
            </a:endParaRPr>
          </a:p>
          <a:p>
            <a:pPr algn="l"/>
            <a:r>
              <a:rPr lang="en-US" sz="3600" dirty="0">
                <a:latin typeface="Century Gothic" panose="020B0502020202020204" pitchFamily="34" charset="0"/>
              </a:rPr>
              <a:t>How many? </a:t>
            </a:r>
          </a:p>
          <a:p>
            <a:pPr algn="l"/>
            <a:endParaRPr lang="en-US" sz="3600" dirty="0">
              <a:latin typeface="Century Gothic" panose="020B0502020202020204" pitchFamily="34" charset="0"/>
            </a:endParaRPr>
          </a:p>
          <a:p>
            <a:pPr algn="l"/>
            <a:r>
              <a:rPr lang="en-US" sz="3600" dirty="0">
                <a:latin typeface="Century Gothic" panose="020B0502020202020204" pitchFamily="34" charset="0"/>
              </a:rPr>
              <a:t>How do you see it?</a:t>
            </a:r>
          </a:p>
        </p:txBody>
      </p:sp>
      <p:pic>
        <p:nvPicPr>
          <p:cNvPr id="2" name="Picture 2" descr="The Most Popular Types of Cookies (46 Recipes Included!)">
            <a:extLst>
              <a:ext uri="{FF2B5EF4-FFF2-40B4-BE49-F238E27FC236}">
                <a16:creationId xmlns:a16="http://schemas.microsoft.com/office/drawing/2014/main" id="{9FB9C3AE-FCBD-47F3-BB1C-393E1CBAF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93" y="97972"/>
            <a:ext cx="6596742" cy="6596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921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FE3635-40DA-F2CB-C88D-6D27EBF28B69}"/>
              </a:ext>
            </a:extLst>
          </p:cNvPr>
          <p:cNvSpPr txBox="1"/>
          <p:nvPr/>
        </p:nvSpPr>
        <p:spPr>
          <a:xfrm>
            <a:off x="0" y="129209"/>
            <a:ext cx="121919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entury Gothic" panose="020B0502020202020204" pitchFamily="34" charset="0"/>
              </a:rPr>
              <a:t>Which one doesn’t belong?  </a:t>
            </a:r>
          </a:p>
          <a:p>
            <a:pPr algn="ctr"/>
            <a:r>
              <a:rPr lang="en-US" dirty="0">
                <a:latin typeface="Century Gothic" panose="020B0502020202020204" pitchFamily="34" charset="0"/>
              </a:rPr>
              <a:t>Why?</a:t>
            </a:r>
          </a:p>
        </p:txBody>
      </p:sp>
      <p:pic>
        <p:nvPicPr>
          <p:cNvPr id="2050" name="Picture 2" descr="563 Sixteen Candles Images, Stock Photos &amp; Vectors | Shutterstock">
            <a:extLst>
              <a:ext uri="{FF2B5EF4-FFF2-40B4-BE49-F238E27FC236}">
                <a16:creationId xmlns:a16="http://schemas.microsoft.com/office/drawing/2014/main" id="{D104B427-FACA-3CF4-E07F-B6E04A5719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82" b="8027"/>
          <a:stretch/>
        </p:blipFill>
        <p:spPr bwMode="auto">
          <a:xfrm>
            <a:off x="1668917" y="2090057"/>
            <a:ext cx="4283259" cy="171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7ACBF8EF-A4EC-C91D-8E58-28FD4FCF64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14" b="36032"/>
          <a:stretch/>
        </p:blipFill>
        <p:spPr bwMode="auto">
          <a:xfrm>
            <a:off x="6288313" y="2006296"/>
            <a:ext cx="3951514" cy="1803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EBD9B32B-1583-3FD0-074C-927E99DCA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266" y="4434057"/>
            <a:ext cx="2442936" cy="229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16th Birthday Candle. This Candle Set Consists Of 6 candles  image 1">
            <a:extLst>
              <a:ext uri="{FF2B5EF4-FFF2-40B4-BE49-F238E27FC236}">
                <a16:creationId xmlns:a16="http://schemas.microsoft.com/office/drawing/2014/main" id="{C898D498-FE8C-E014-AA01-6DB3E5188C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2601" y="4434057"/>
            <a:ext cx="2563133" cy="2245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BC8C0A35-C897-9552-5358-56426920710C}"/>
              </a:ext>
            </a:extLst>
          </p:cNvPr>
          <p:cNvGrpSpPr/>
          <p:nvPr/>
        </p:nvGrpSpPr>
        <p:grpSpPr>
          <a:xfrm>
            <a:off x="398551" y="1657188"/>
            <a:ext cx="11461567" cy="5159529"/>
            <a:chOff x="398551" y="1657188"/>
            <a:chExt cx="11461567" cy="5159529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C06A24D-7DEC-A3B0-8A66-DB9291F55046}"/>
                </a:ext>
              </a:extLst>
            </p:cNvPr>
            <p:cNvCxnSpPr/>
            <p:nvPr/>
          </p:nvCxnSpPr>
          <p:spPr>
            <a:xfrm>
              <a:off x="6200343" y="1657188"/>
              <a:ext cx="0" cy="5159529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7639213-DB83-28F0-EE98-D1777ABE4B5D}"/>
                </a:ext>
              </a:extLst>
            </p:cNvPr>
            <p:cNvGrpSpPr/>
            <p:nvPr/>
          </p:nvGrpSpPr>
          <p:grpSpPr>
            <a:xfrm>
              <a:off x="398551" y="1657188"/>
              <a:ext cx="11461567" cy="3330718"/>
              <a:chOff x="398551" y="1657188"/>
              <a:chExt cx="11461567" cy="3330718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78F1054E-C190-C9EE-8C7B-9DBE33A03E41}"/>
                  </a:ext>
                </a:extLst>
              </p:cNvPr>
              <p:cNvSpPr/>
              <p:nvPr/>
            </p:nvSpPr>
            <p:spPr>
              <a:xfrm>
                <a:off x="398551" y="1662386"/>
                <a:ext cx="579361" cy="55336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1</a:t>
                </a: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12DFC3BC-F084-114D-4258-1ADDA548BB04}"/>
                  </a:ext>
                </a:extLst>
              </p:cNvPr>
              <p:cNvSpPr/>
              <p:nvPr/>
            </p:nvSpPr>
            <p:spPr>
              <a:xfrm>
                <a:off x="6293505" y="1657188"/>
                <a:ext cx="579361" cy="553362"/>
              </a:xfrm>
              <a:prstGeom prst="ellipse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2</a:t>
                </a:r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BF476B06-0D69-2056-7A40-BD3573FC8D3E}"/>
                  </a:ext>
                </a:extLst>
              </p:cNvPr>
              <p:cNvSpPr/>
              <p:nvPr/>
            </p:nvSpPr>
            <p:spPr>
              <a:xfrm>
                <a:off x="398551" y="4434544"/>
                <a:ext cx="579361" cy="55336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3</a:t>
                </a:r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418D4076-49DC-4A02-D322-797B00718D22}"/>
                  </a:ext>
                </a:extLst>
              </p:cNvPr>
              <p:cNvSpPr/>
              <p:nvPr/>
            </p:nvSpPr>
            <p:spPr>
              <a:xfrm>
                <a:off x="6310899" y="4434544"/>
                <a:ext cx="579361" cy="553362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4</a:t>
                </a:r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1E5E4171-8757-ADE5-2353-AFBC587D07C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98551" y="4225612"/>
                <a:ext cx="11461567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10921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FFE3635-40DA-F2CB-C88D-6D27EBF28B69}"/>
              </a:ext>
            </a:extLst>
          </p:cNvPr>
          <p:cNvSpPr txBox="1"/>
          <p:nvPr/>
        </p:nvSpPr>
        <p:spPr>
          <a:xfrm>
            <a:off x="0" y="129209"/>
            <a:ext cx="121919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>
                <a:latin typeface="Century Gothic" panose="020B0502020202020204" pitchFamily="34" charset="0"/>
              </a:rPr>
              <a:t>Same or Different?  </a:t>
            </a:r>
          </a:p>
          <a:p>
            <a:pPr algn="ctr"/>
            <a:r>
              <a:rPr lang="en-US">
                <a:latin typeface="Century Gothic" panose="020B0502020202020204" pitchFamily="34" charset="0"/>
              </a:rPr>
              <a:t>What do you notice is the same about these pictures?  What do you notice is different?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49EAFA2A-CADE-1CC9-E05B-8B0087D84C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797" y="1748838"/>
            <a:ext cx="2095500" cy="1143000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21F811E4-3BD6-A810-FADA-1BE44C2895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8797" y="3037753"/>
            <a:ext cx="2095500" cy="1143000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D5A214B7-A59C-7C74-7F9A-92631CE852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460191" y="2248479"/>
            <a:ext cx="2095500" cy="1143000"/>
          </a:xfrm>
          <a:prstGeom prst="rect">
            <a:avLst/>
          </a:prstGeom>
        </p:spPr>
      </p:pic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AE263713-2E4A-CDC0-1486-F2DFC542F7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826953" y="2252241"/>
            <a:ext cx="2095500" cy="1143000"/>
          </a:xfrm>
          <a:prstGeom prst="rect">
            <a:avLst/>
          </a:prstGeom>
        </p:spPr>
      </p:pic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C9293373-22C9-4F58-180F-BE0D03767F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761" y="4372645"/>
            <a:ext cx="1172624" cy="1143000"/>
          </a:xfrm>
          <a:prstGeom prst="rect">
            <a:avLst/>
          </a:prstGeom>
        </p:spPr>
      </p:pic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57E6DFB0-4CA6-2D24-F871-3B748488B5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85" y="4372645"/>
            <a:ext cx="1172624" cy="1143000"/>
          </a:xfrm>
          <a:prstGeom prst="rect">
            <a:avLst/>
          </a:prstGeom>
        </p:spPr>
      </p:pic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294191F6-7280-0F1C-BEAA-7D2D4019FF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923" y="5585791"/>
            <a:ext cx="1172624" cy="1143000"/>
          </a:xfrm>
          <a:prstGeom prst="rect">
            <a:avLst/>
          </a:prstGeom>
        </p:spPr>
      </p:pic>
      <p:pic>
        <p:nvPicPr>
          <p:cNvPr id="16" name="Picture 15" descr="Icon&#10;&#10;Description automatically generated">
            <a:extLst>
              <a:ext uri="{FF2B5EF4-FFF2-40B4-BE49-F238E27FC236}">
                <a16:creationId xmlns:a16="http://schemas.microsoft.com/office/drawing/2014/main" id="{43C4FC56-6A00-E38E-D5C7-2E21EEBD4C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85" y="5578134"/>
            <a:ext cx="1172624" cy="1143000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75C39259-3530-6B71-2743-A19E25FC38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149" y="4987906"/>
            <a:ext cx="1189489" cy="1159438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FDBE8C67-165C-AF50-7D20-0E4AB3651D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441" y="4987906"/>
            <a:ext cx="1189489" cy="1159438"/>
          </a:xfrm>
          <a:prstGeom prst="rect">
            <a:avLst/>
          </a:prstGeom>
        </p:spPr>
      </p:pic>
      <p:pic>
        <p:nvPicPr>
          <p:cNvPr id="19" name="Picture 18" descr="Icon&#10;&#10;Description automatically generated">
            <a:extLst>
              <a:ext uri="{FF2B5EF4-FFF2-40B4-BE49-F238E27FC236}">
                <a16:creationId xmlns:a16="http://schemas.microsoft.com/office/drawing/2014/main" id="{EFAB5222-B699-6D7C-7F0D-9BD1B6339F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5930" y="5006072"/>
            <a:ext cx="1189489" cy="1159438"/>
          </a:xfrm>
          <a:prstGeom prst="rect">
            <a:avLst/>
          </a:prstGeom>
        </p:spPr>
      </p:pic>
      <p:pic>
        <p:nvPicPr>
          <p:cNvPr id="20" name="Picture 19" descr="Icon&#10;&#10;Description automatically generated">
            <a:extLst>
              <a:ext uri="{FF2B5EF4-FFF2-40B4-BE49-F238E27FC236}">
                <a16:creationId xmlns:a16="http://schemas.microsoft.com/office/drawing/2014/main" id="{AFC6E357-87BC-3B51-F294-5FB533F9D4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9652" y="4979668"/>
            <a:ext cx="1189489" cy="1159438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9964B10-9AFD-17A8-D7E7-FDB88D8FC6A8}"/>
              </a:ext>
            </a:extLst>
          </p:cNvPr>
          <p:cNvGrpSpPr/>
          <p:nvPr/>
        </p:nvGrpSpPr>
        <p:grpSpPr>
          <a:xfrm>
            <a:off x="398551" y="1657188"/>
            <a:ext cx="11461567" cy="5159529"/>
            <a:chOff x="398551" y="1657188"/>
            <a:chExt cx="11461567" cy="5159529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71F7DD85-A5A0-251A-12D6-8D43BE2354B6}"/>
                </a:ext>
              </a:extLst>
            </p:cNvPr>
            <p:cNvCxnSpPr/>
            <p:nvPr/>
          </p:nvCxnSpPr>
          <p:spPr>
            <a:xfrm>
              <a:off x="6200343" y="1657188"/>
              <a:ext cx="0" cy="5159529"/>
            </a:xfrm>
            <a:prstGeom prst="line">
              <a:avLst/>
            </a:prstGeom>
            <a:ln w="571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7B44B7C-7B2D-1529-BC94-8F76D2011CA4}"/>
                </a:ext>
              </a:extLst>
            </p:cNvPr>
            <p:cNvGrpSpPr/>
            <p:nvPr/>
          </p:nvGrpSpPr>
          <p:grpSpPr>
            <a:xfrm>
              <a:off x="398551" y="1657188"/>
              <a:ext cx="11461567" cy="3330718"/>
              <a:chOff x="398551" y="1657188"/>
              <a:chExt cx="11461567" cy="3330718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B380C8C2-88E1-E8E4-B9E0-198F9D8A4CEA}"/>
                  </a:ext>
                </a:extLst>
              </p:cNvPr>
              <p:cNvSpPr/>
              <p:nvPr/>
            </p:nvSpPr>
            <p:spPr>
              <a:xfrm>
                <a:off x="398551" y="1662386"/>
                <a:ext cx="579361" cy="55336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1</a:t>
                </a:r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728E6B86-F0E9-12E5-4BCB-2C0C8E1282F5}"/>
                  </a:ext>
                </a:extLst>
              </p:cNvPr>
              <p:cNvSpPr/>
              <p:nvPr/>
            </p:nvSpPr>
            <p:spPr>
              <a:xfrm>
                <a:off x="6293505" y="1657188"/>
                <a:ext cx="579361" cy="553362"/>
              </a:xfrm>
              <a:prstGeom prst="ellipse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2</a:t>
                </a:r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CDB88178-E65D-43AA-CF34-71802D0597CC}"/>
                  </a:ext>
                </a:extLst>
              </p:cNvPr>
              <p:cNvSpPr/>
              <p:nvPr/>
            </p:nvSpPr>
            <p:spPr>
              <a:xfrm>
                <a:off x="398551" y="4434544"/>
                <a:ext cx="579361" cy="55336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3</a:t>
                </a:r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99E687FD-DBC6-67DD-408C-EAD3E0F02994}"/>
                  </a:ext>
                </a:extLst>
              </p:cNvPr>
              <p:cNvSpPr/>
              <p:nvPr/>
            </p:nvSpPr>
            <p:spPr>
              <a:xfrm>
                <a:off x="6310899" y="4434544"/>
                <a:ext cx="579361" cy="553362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solidFill>
                      <a:schemeClr val="tx1"/>
                    </a:solidFill>
                    <a:latin typeface="KG Primary Penmanship 2" panose="02000506000000020003" pitchFamily="2" charset="0"/>
                  </a:rPr>
                  <a:t>4</a:t>
                </a:r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91A6FA2C-F7E5-1DAA-F640-D3C30B1A529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98551" y="4225612"/>
                <a:ext cx="11461567" cy="0"/>
              </a:xfrm>
              <a:prstGeom prst="line">
                <a:avLst/>
              </a:prstGeom>
              <a:ln w="571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605108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F1B20B-5C10-8B4C-555B-B92AF81A663E}"/>
              </a:ext>
            </a:extLst>
          </p:cNvPr>
          <p:cNvSpPr txBox="1"/>
          <p:nvPr/>
        </p:nvSpPr>
        <p:spPr>
          <a:xfrm>
            <a:off x="8202384" y="2426613"/>
            <a:ext cx="3238501" cy="1815882"/>
          </a:xfrm>
          <a:custGeom>
            <a:avLst/>
            <a:gdLst>
              <a:gd name="connsiteX0" fmla="*/ 0 w 3238501"/>
              <a:gd name="connsiteY0" fmla="*/ 0 h 1815882"/>
              <a:gd name="connsiteX1" fmla="*/ 507365 w 3238501"/>
              <a:gd name="connsiteY1" fmla="*/ 0 h 1815882"/>
              <a:gd name="connsiteX2" fmla="*/ 949960 w 3238501"/>
              <a:gd name="connsiteY2" fmla="*/ 0 h 1815882"/>
              <a:gd name="connsiteX3" fmla="*/ 1554480 w 3238501"/>
              <a:gd name="connsiteY3" fmla="*/ 0 h 1815882"/>
              <a:gd name="connsiteX4" fmla="*/ 2061846 w 3238501"/>
              <a:gd name="connsiteY4" fmla="*/ 0 h 1815882"/>
              <a:gd name="connsiteX5" fmla="*/ 2569211 w 3238501"/>
              <a:gd name="connsiteY5" fmla="*/ 0 h 1815882"/>
              <a:gd name="connsiteX6" fmla="*/ 3238501 w 3238501"/>
              <a:gd name="connsiteY6" fmla="*/ 0 h 1815882"/>
              <a:gd name="connsiteX7" fmla="*/ 3238501 w 3238501"/>
              <a:gd name="connsiteY7" fmla="*/ 417653 h 1815882"/>
              <a:gd name="connsiteX8" fmla="*/ 3238501 w 3238501"/>
              <a:gd name="connsiteY8" fmla="*/ 871623 h 1815882"/>
              <a:gd name="connsiteX9" fmla="*/ 3238501 w 3238501"/>
              <a:gd name="connsiteY9" fmla="*/ 1289276 h 1815882"/>
              <a:gd name="connsiteX10" fmla="*/ 3238501 w 3238501"/>
              <a:gd name="connsiteY10" fmla="*/ 1815882 h 1815882"/>
              <a:gd name="connsiteX11" fmla="*/ 2698751 w 3238501"/>
              <a:gd name="connsiteY11" fmla="*/ 1815882 h 1815882"/>
              <a:gd name="connsiteX12" fmla="*/ 2191386 w 3238501"/>
              <a:gd name="connsiteY12" fmla="*/ 1815882 h 1815882"/>
              <a:gd name="connsiteX13" fmla="*/ 1586865 w 3238501"/>
              <a:gd name="connsiteY13" fmla="*/ 1815882 h 1815882"/>
              <a:gd name="connsiteX14" fmla="*/ 982345 w 3238501"/>
              <a:gd name="connsiteY14" fmla="*/ 1815882 h 1815882"/>
              <a:gd name="connsiteX15" fmla="*/ 507365 w 3238501"/>
              <a:gd name="connsiteY15" fmla="*/ 1815882 h 1815882"/>
              <a:gd name="connsiteX16" fmla="*/ 0 w 3238501"/>
              <a:gd name="connsiteY16" fmla="*/ 1815882 h 1815882"/>
              <a:gd name="connsiteX17" fmla="*/ 0 w 3238501"/>
              <a:gd name="connsiteY17" fmla="*/ 1325594 h 1815882"/>
              <a:gd name="connsiteX18" fmla="*/ 0 w 3238501"/>
              <a:gd name="connsiteY18" fmla="*/ 926100 h 1815882"/>
              <a:gd name="connsiteX19" fmla="*/ 0 w 3238501"/>
              <a:gd name="connsiteY19" fmla="*/ 508447 h 1815882"/>
              <a:gd name="connsiteX20" fmla="*/ 0 w 3238501"/>
              <a:gd name="connsiteY20" fmla="*/ 0 h 1815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238501" h="1815882" extrusionOk="0">
                <a:moveTo>
                  <a:pt x="0" y="0"/>
                </a:moveTo>
                <a:cubicBezTo>
                  <a:pt x="180650" y="-59199"/>
                  <a:pt x="297659" y="41299"/>
                  <a:pt x="507365" y="0"/>
                </a:cubicBezTo>
                <a:cubicBezTo>
                  <a:pt x="717072" y="-41299"/>
                  <a:pt x="809579" y="21687"/>
                  <a:pt x="949960" y="0"/>
                </a:cubicBezTo>
                <a:cubicBezTo>
                  <a:pt x="1090342" y="-21687"/>
                  <a:pt x="1314540" y="48643"/>
                  <a:pt x="1554480" y="0"/>
                </a:cubicBezTo>
                <a:cubicBezTo>
                  <a:pt x="1794420" y="-48643"/>
                  <a:pt x="1838898" y="35127"/>
                  <a:pt x="2061846" y="0"/>
                </a:cubicBezTo>
                <a:cubicBezTo>
                  <a:pt x="2284794" y="-35127"/>
                  <a:pt x="2360594" y="6063"/>
                  <a:pt x="2569211" y="0"/>
                </a:cubicBezTo>
                <a:cubicBezTo>
                  <a:pt x="2777829" y="-6063"/>
                  <a:pt x="2950612" y="416"/>
                  <a:pt x="3238501" y="0"/>
                </a:cubicBezTo>
                <a:cubicBezTo>
                  <a:pt x="3274949" y="185309"/>
                  <a:pt x="3206545" y="282385"/>
                  <a:pt x="3238501" y="417653"/>
                </a:cubicBezTo>
                <a:cubicBezTo>
                  <a:pt x="3270457" y="552921"/>
                  <a:pt x="3189063" y="714341"/>
                  <a:pt x="3238501" y="871623"/>
                </a:cubicBezTo>
                <a:cubicBezTo>
                  <a:pt x="3287939" y="1028905"/>
                  <a:pt x="3189858" y="1102501"/>
                  <a:pt x="3238501" y="1289276"/>
                </a:cubicBezTo>
                <a:cubicBezTo>
                  <a:pt x="3287144" y="1476051"/>
                  <a:pt x="3212417" y="1613167"/>
                  <a:pt x="3238501" y="1815882"/>
                </a:cubicBezTo>
                <a:cubicBezTo>
                  <a:pt x="3048437" y="1850271"/>
                  <a:pt x="2952078" y="1752688"/>
                  <a:pt x="2698751" y="1815882"/>
                </a:cubicBezTo>
                <a:cubicBezTo>
                  <a:pt x="2445424" y="1879076"/>
                  <a:pt x="2400558" y="1815801"/>
                  <a:pt x="2191386" y="1815882"/>
                </a:cubicBezTo>
                <a:cubicBezTo>
                  <a:pt x="1982215" y="1815963"/>
                  <a:pt x="1795819" y="1792284"/>
                  <a:pt x="1586865" y="1815882"/>
                </a:cubicBezTo>
                <a:cubicBezTo>
                  <a:pt x="1377911" y="1839480"/>
                  <a:pt x="1220096" y="1790622"/>
                  <a:pt x="982345" y="1815882"/>
                </a:cubicBezTo>
                <a:cubicBezTo>
                  <a:pt x="744594" y="1841142"/>
                  <a:pt x="617595" y="1773477"/>
                  <a:pt x="507365" y="1815882"/>
                </a:cubicBezTo>
                <a:cubicBezTo>
                  <a:pt x="397135" y="1858287"/>
                  <a:pt x="209303" y="1802184"/>
                  <a:pt x="0" y="1815882"/>
                </a:cubicBezTo>
                <a:cubicBezTo>
                  <a:pt x="-14850" y="1679656"/>
                  <a:pt x="25845" y="1480909"/>
                  <a:pt x="0" y="1325594"/>
                </a:cubicBezTo>
                <a:cubicBezTo>
                  <a:pt x="-25845" y="1170279"/>
                  <a:pt x="6342" y="1040963"/>
                  <a:pt x="0" y="926100"/>
                </a:cubicBezTo>
                <a:cubicBezTo>
                  <a:pt x="-6342" y="811237"/>
                  <a:pt x="40675" y="595864"/>
                  <a:pt x="0" y="508447"/>
                </a:cubicBezTo>
                <a:cubicBezTo>
                  <a:pt x="-40675" y="421030"/>
                  <a:pt x="47078" y="122937"/>
                  <a:pt x="0" y="0"/>
                </a:cubicBezTo>
                <a:close/>
              </a:path>
            </a:pathLst>
          </a:custGeom>
          <a:noFill/>
          <a:ln w="76200" cmpd="tri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How many ways can you figure out the total number of dots?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6FD6FF3-4A14-BFA9-41DD-96810CDFD0FE}"/>
              </a:ext>
            </a:extLst>
          </p:cNvPr>
          <p:cNvGrpSpPr/>
          <p:nvPr/>
        </p:nvGrpSpPr>
        <p:grpSpPr>
          <a:xfrm>
            <a:off x="1042002" y="568803"/>
            <a:ext cx="2633649" cy="2599176"/>
            <a:chOff x="738902" y="1580939"/>
            <a:chExt cx="2925748" cy="2838662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A09198C-D972-5DF4-2A85-DB846E703FDA}"/>
                </a:ext>
              </a:extLst>
            </p:cNvPr>
            <p:cNvSpPr/>
            <p:nvPr/>
          </p:nvSpPr>
          <p:spPr>
            <a:xfrm>
              <a:off x="738902" y="1580939"/>
              <a:ext cx="1303776" cy="130377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DC84D0D-130B-3A78-72CD-B820BCA16F2B}"/>
                </a:ext>
              </a:extLst>
            </p:cNvPr>
            <p:cNvSpPr/>
            <p:nvPr/>
          </p:nvSpPr>
          <p:spPr>
            <a:xfrm>
              <a:off x="2360874" y="1580939"/>
              <a:ext cx="1303776" cy="130377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0EAF976-CED7-F2CB-378C-FFB1AC76B6B4}"/>
                </a:ext>
              </a:extLst>
            </p:cNvPr>
            <p:cNvSpPr/>
            <p:nvPr/>
          </p:nvSpPr>
          <p:spPr>
            <a:xfrm>
              <a:off x="738902" y="3115825"/>
              <a:ext cx="1303776" cy="130377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D1BAC9E-ED60-C8D1-C998-A275AE0FAB4A}"/>
                </a:ext>
              </a:extLst>
            </p:cNvPr>
            <p:cNvSpPr/>
            <p:nvPr/>
          </p:nvSpPr>
          <p:spPr>
            <a:xfrm>
              <a:off x="2360874" y="3115825"/>
              <a:ext cx="1303776" cy="130377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805558A-C530-A9BB-C441-07BBE42770D7}"/>
              </a:ext>
            </a:extLst>
          </p:cNvPr>
          <p:cNvGrpSpPr/>
          <p:nvPr/>
        </p:nvGrpSpPr>
        <p:grpSpPr>
          <a:xfrm>
            <a:off x="1042002" y="3542642"/>
            <a:ext cx="2633649" cy="2599176"/>
            <a:chOff x="738902" y="1580939"/>
            <a:chExt cx="2925748" cy="2838662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08653C8-9A65-E197-4B06-AD455729927A}"/>
                </a:ext>
              </a:extLst>
            </p:cNvPr>
            <p:cNvSpPr/>
            <p:nvPr/>
          </p:nvSpPr>
          <p:spPr>
            <a:xfrm>
              <a:off x="738902" y="1580939"/>
              <a:ext cx="1303776" cy="130377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FB5A838-4DA2-71C0-C6A2-87A1DC902829}"/>
                </a:ext>
              </a:extLst>
            </p:cNvPr>
            <p:cNvSpPr/>
            <p:nvPr/>
          </p:nvSpPr>
          <p:spPr>
            <a:xfrm>
              <a:off x="2360874" y="1580939"/>
              <a:ext cx="1303776" cy="130377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E0AC307-D028-75BF-13A6-EC64E6104FD2}"/>
                </a:ext>
              </a:extLst>
            </p:cNvPr>
            <p:cNvSpPr/>
            <p:nvPr/>
          </p:nvSpPr>
          <p:spPr>
            <a:xfrm>
              <a:off x="738902" y="3115825"/>
              <a:ext cx="1303776" cy="130377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B224E3A-7772-6F79-393D-EF90302FF41C}"/>
                </a:ext>
              </a:extLst>
            </p:cNvPr>
            <p:cNvSpPr/>
            <p:nvPr/>
          </p:nvSpPr>
          <p:spPr>
            <a:xfrm>
              <a:off x="2360874" y="3115825"/>
              <a:ext cx="1303776" cy="130377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F3B6B76-ABD3-9C1B-442C-52CF8B3B1D30}"/>
              </a:ext>
            </a:extLst>
          </p:cNvPr>
          <p:cNvGrpSpPr/>
          <p:nvPr/>
        </p:nvGrpSpPr>
        <p:grpSpPr>
          <a:xfrm>
            <a:off x="4318602" y="610376"/>
            <a:ext cx="2633649" cy="2599176"/>
            <a:chOff x="738902" y="1580939"/>
            <a:chExt cx="2925748" cy="2838662"/>
          </a:xfrm>
          <a:solidFill>
            <a:srgbClr val="00B0F0"/>
          </a:solidFill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F388DFBD-634F-31D1-7E21-780C6DE78776}"/>
                </a:ext>
              </a:extLst>
            </p:cNvPr>
            <p:cNvSpPr/>
            <p:nvPr/>
          </p:nvSpPr>
          <p:spPr>
            <a:xfrm>
              <a:off x="738902" y="1580939"/>
              <a:ext cx="1303776" cy="130377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C1E6A05-8AA0-355B-9913-C4D877EDB57E}"/>
                </a:ext>
              </a:extLst>
            </p:cNvPr>
            <p:cNvSpPr/>
            <p:nvPr/>
          </p:nvSpPr>
          <p:spPr>
            <a:xfrm>
              <a:off x="2360874" y="1580939"/>
              <a:ext cx="1303776" cy="130377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9BBF19B-4000-BF6B-3153-0F75B3D11D1B}"/>
                </a:ext>
              </a:extLst>
            </p:cNvPr>
            <p:cNvSpPr/>
            <p:nvPr/>
          </p:nvSpPr>
          <p:spPr>
            <a:xfrm>
              <a:off x="738902" y="3115825"/>
              <a:ext cx="1303776" cy="130377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63B91CD7-5753-9220-CABF-14C46ABF32E1}"/>
                </a:ext>
              </a:extLst>
            </p:cNvPr>
            <p:cNvSpPr/>
            <p:nvPr/>
          </p:nvSpPr>
          <p:spPr>
            <a:xfrm>
              <a:off x="2360874" y="3115825"/>
              <a:ext cx="1303776" cy="130377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8411704-F5D6-6008-ED50-D74EE1BE57FF}"/>
              </a:ext>
            </a:extLst>
          </p:cNvPr>
          <p:cNvGrpSpPr/>
          <p:nvPr/>
        </p:nvGrpSpPr>
        <p:grpSpPr>
          <a:xfrm>
            <a:off x="4318602" y="3584215"/>
            <a:ext cx="2633649" cy="2599176"/>
            <a:chOff x="738902" y="1580939"/>
            <a:chExt cx="2925748" cy="2838662"/>
          </a:xfrm>
          <a:solidFill>
            <a:srgbClr val="00B0F0"/>
          </a:solidFill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E45DD90-0A27-E95A-6930-816065EF4FAE}"/>
                </a:ext>
              </a:extLst>
            </p:cNvPr>
            <p:cNvSpPr/>
            <p:nvPr/>
          </p:nvSpPr>
          <p:spPr>
            <a:xfrm>
              <a:off x="738902" y="1580939"/>
              <a:ext cx="1303776" cy="130377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0F2C8E1-8564-D6FA-C719-A6240F8372B9}"/>
                </a:ext>
              </a:extLst>
            </p:cNvPr>
            <p:cNvSpPr/>
            <p:nvPr/>
          </p:nvSpPr>
          <p:spPr>
            <a:xfrm>
              <a:off x="2360874" y="1580939"/>
              <a:ext cx="1303776" cy="130377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54E3224-3C8B-96F5-6B3D-169BCF18F884}"/>
                </a:ext>
              </a:extLst>
            </p:cNvPr>
            <p:cNvSpPr/>
            <p:nvPr/>
          </p:nvSpPr>
          <p:spPr>
            <a:xfrm>
              <a:off x="738902" y="3115825"/>
              <a:ext cx="1303776" cy="130377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048AEB0-416D-B02B-E8E3-B0582DBD61F3}"/>
                </a:ext>
              </a:extLst>
            </p:cNvPr>
            <p:cNvSpPr/>
            <p:nvPr/>
          </p:nvSpPr>
          <p:spPr>
            <a:xfrm>
              <a:off x="2360874" y="3115825"/>
              <a:ext cx="1303776" cy="130377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54936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F9AE47E-F4CB-4143-AC6D-4010F2998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3285" y="396923"/>
            <a:ext cx="4291693" cy="5829073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latin typeface="Century Gothic" panose="020B0502020202020204" pitchFamily="34" charset="0"/>
              </a:rPr>
              <a:t>What do you notice? </a:t>
            </a:r>
          </a:p>
          <a:p>
            <a:pPr algn="l"/>
            <a:endParaRPr lang="en-US" sz="3600" dirty="0">
              <a:latin typeface="Century Gothic" panose="020B0502020202020204" pitchFamily="34" charset="0"/>
            </a:endParaRPr>
          </a:p>
          <a:p>
            <a:pPr algn="l"/>
            <a:r>
              <a:rPr lang="en-US" sz="3600" dirty="0">
                <a:latin typeface="Century Gothic" panose="020B0502020202020204" pitchFamily="34" charset="0"/>
              </a:rPr>
              <a:t>What do you wonder? </a:t>
            </a:r>
          </a:p>
          <a:p>
            <a:pPr algn="l"/>
            <a:endParaRPr lang="en-US" sz="3600" dirty="0">
              <a:latin typeface="Century Gothic" panose="020B0502020202020204" pitchFamily="34" charset="0"/>
            </a:endParaRPr>
          </a:p>
          <a:p>
            <a:pPr algn="l"/>
            <a:r>
              <a:rPr lang="en-US" sz="3600" dirty="0">
                <a:latin typeface="Century Gothic" panose="020B0502020202020204" pitchFamily="34" charset="0"/>
              </a:rPr>
              <a:t>How many? </a:t>
            </a:r>
          </a:p>
          <a:p>
            <a:pPr algn="l"/>
            <a:endParaRPr lang="en-US" sz="3600" dirty="0">
              <a:latin typeface="Century Gothic" panose="020B0502020202020204" pitchFamily="34" charset="0"/>
            </a:endParaRPr>
          </a:p>
          <a:p>
            <a:pPr algn="l"/>
            <a:r>
              <a:rPr lang="en-US" sz="3600" dirty="0">
                <a:latin typeface="Century Gothic" panose="020B0502020202020204" pitchFamily="34" charset="0"/>
              </a:rPr>
              <a:t>How do you see it?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CA39F6DD-4932-4BBE-BA9C-4EEAFAA37C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46" r="13013"/>
          <a:stretch/>
        </p:blipFill>
        <p:spPr bwMode="auto">
          <a:xfrm>
            <a:off x="711705" y="250063"/>
            <a:ext cx="6395158" cy="6357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8858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ec6cf08-5940-4c08-b021-5b021d99106d">
      <Terms xmlns="http://schemas.microsoft.com/office/infopath/2007/PartnerControls"/>
    </lcf76f155ced4ddcb4097134ff3c332f>
    <TaxCatchAll xmlns="abfc965f-754e-4b87-8318-6c71fea3ffb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6F48B5F6689449879F3333CDC49E94" ma:contentTypeVersion="16" ma:contentTypeDescription="Create a new document." ma:contentTypeScope="" ma:versionID="1795989e15ed02084c1708bed2b8de41">
  <xsd:schema xmlns:xsd="http://www.w3.org/2001/XMLSchema" xmlns:xs="http://www.w3.org/2001/XMLSchema" xmlns:p="http://schemas.microsoft.com/office/2006/metadata/properties" xmlns:ns2="bec6cf08-5940-4c08-b021-5b021d99106d" xmlns:ns3="abfc965f-754e-4b87-8318-6c71fea3ffb0" targetNamespace="http://schemas.microsoft.com/office/2006/metadata/properties" ma:root="true" ma:fieldsID="0c310d04dd67f053cf8fe6a5767f377a" ns2:_="" ns3:_="">
    <xsd:import namespace="bec6cf08-5940-4c08-b021-5b021d99106d"/>
    <xsd:import namespace="abfc965f-754e-4b87-8318-6c71fea3ff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c6cf08-5940-4c08-b021-5b021d9910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35b5c3dc-6ef1-48a5-bb73-399a7ed9e8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fc965f-754e-4b87-8318-6c71fea3ffb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dbc0bdca-f1fd-4063-a2a9-22ee6900db06}" ma:internalName="TaxCatchAll" ma:showField="CatchAllData" ma:web="abfc965f-754e-4b87-8318-6c71fea3ffb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186FDA-0DB7-47A0-BC9F-141D7A1198D4}">
  <ds:schemaRefs>
    <ds:schemaRef ds:uri="http://schemas.microsoft.com/office/2006/metadata/properties"/>
    <ds:schemaRef ds:uri="http://schemas.microsoft.com/office/infopath/2007/PartnerControls"/>
    <ds:schemaRef ds:uri="bec6cf08-5940-4c08-b021-5b021d99106d"/>
    <ds:schemaRef ds:uri="abfc965f-754e-4b87-8318-6c71fea3ffb0"/>
  </ds:schemaRefs>
</ds:datastoreItem>
</file>

<file path=customXml/itemProps2.xml><?xml version="1.0" encoding="utf-8"?>
<ds:datastoreItem xmlns:ds="http://schemas.openxmlformats.org/officeDocument/2006/customXml" ds:itemID="{89D06C37-CC79-4620-A564-3C6539CAD3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c6cf08-5940-4c08-b021-5b021d99106d"/>
    <ds:schemaRef ds:uri="abfc965f-754e-4b87-8318-6c71fea3ff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CA48F7-55B1-4212-8DFE-DB08553907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88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KG Primary Penmanship 2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Robb, Kimberly</cp:lastModifiedBy>
  <cp:revision>20</cp:revision>
  <dcterms:created xsi:type="dcterms:W3CDTF">2022-11-17T19:41:25Z</dcterms:created>
  <dcterms:modified xsi:type="dcterms:W3CDTF">2023-10-04T23:18:42Z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0x010100076F48B5F6689449879F3333CDC49E94</vt:lpwstr>
  </property>
  <property fmtid="{D5CDD505-2E9C-101B-9397-08002B2CF9AE}" pid="3" name="MediaServiceImageTags">
    <vt:lpwstr/>
  </property>
</Properties>
</file>