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13D3F8-D4FD-48F3-9112-3ACF05583A11}" v="4" dt="2022-11-07T17:08:13.8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7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8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8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3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1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4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1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7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0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9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E1BC9-1E87-4487-902F-63217F2E63EA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D7589-6AF9-4000-BE61-BFEB57DA3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9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72B5C0-DE18-F170-9533-6951F143B4A0}"/>
              </a:ext>
            </a:extLst>
          </p:cNvPr>
          <p:cNvCxnSpPr/>
          <p:nvPr/>
        </p:nvCxnSpPr>
        <p:spPr>
          <a:xfrm>
            <a:off x="5029200" y="0"/>
            <a:ext cx="0" cy="777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E87CD8A-C554-5FAE-AF02-700D92879EAD}"/>
              </a:ext>
            </a:extLst>
          </p:cNvPr>
          <p:cNvSpPr txBox="1"/>
          <p:nvPr/>
        </p:nvSpPr>
        <p:spPr>
          <a:xfrm>
            <a:off x="164886" y="138290"/>
            <a:ext cx="4684603" cy="1390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Counting Collections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Name: </a:t>
            </a:r>
            <a:r>
              <a:rPr lang="en-US" sz="4400" dirty="0">
                <a:effectLst/>
                <a:latin typeface="Penmanship Print" panose="000004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```````````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AB1FF3-E903-F674-75DD-1FDAEB419F07}"/>
              </a:ext>
            </a:extLst>
          </p:cNvPr>
          <p:cNvSpPr txBox="1"/>
          <p:nvPr/>
        </p:nvSpPr>
        <p:spPr>
          <a:xfrm>
            <a:off x="246980" y="1219766"/>
            <a:ext cx="4422150" cy="373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counted: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40B35B0-A870-0814-1E8D-2FD54F73FB42}"/>
              </a:ext>
            </a:extLst>
          </p:cNvPr>
          <p:cNvGrpSpPr/>
          <p:nvPr/>
        </p:nvGrpSpPr>
        <p:grpSpPr>
          <a:xfrm>
            <a:off x="1260475" y="8646795"/>
            <a:ext cx="7208562" cy="2559659"/>
            <a:chOff x="0" y="0"/>
            <a:chExt cx="2695513" cy="2680765"/>
          </a:xfrm>
        </p:grpSpPr>
        <p:pic>
          <p:nvPicPr>
            <p:cNvPr id="19" name="Picture 1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8086527-E1C1-A970-2DF1-B84DE365E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0593" y="0"/>
              <a:ext cx="1264920" cy="12649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Picture 1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69861DDF-A73A-65EB-AD75-8489BE71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64920" cy="12649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Picture 2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B84C7A3-B581-3BD9-65AE-5031B6B31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0593" y="1415845"/>
              <a:ext cx="1264920" cy="12649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Picture 21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9A9569E-8843-3274-9EE8-E23A27B88B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15845"/>
              <a:ext cx="1264920" cy="1264920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25" name="Table 25">
            <a:extLst>
              <a:ext uri="{FF2B5EF4-FFF2-40B4-BE49-F238E27FC236}">
                <a16:creationId xmlns:a16="http://schemas.microsoft.com/office/drawing/2014/main" id="{DA9AE854-8D01-EACE-8D9B-C81E0DB76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336996"/>
              </p:ext>
            </p:extLst>
          </p:nvPr>
        </p:nvGraphicFramePr>
        <p:xfrm>
          <a:off x="329773" y="1557873"/>
          <a:ext cx="4354830" cy="5808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415">
                  <a:extLst>
                    <a:ext uri="{9D8B030D-6E8A-4147-A177-3AD203B41FA5}">
                      <a16:colId xmlns:a16="http://schemas.microsoft.com/office/drawing/2014/main" val="4275752556"/>
                    </a:ext>
                  </a:extLst>
                </a:gridCol>
                <a:gridCol w="2177415">
                  <a:extLst>
                    <a:ext uri="{9D8B030D-6E8A-4147-A177-3AD203B41FA5}">
                      <a16:colId xmlns:a16="http://schemas.microsoft.com/office/drawing/2014/main" val="3195022158"/>
                    </a:ext>
                  </a:extLst>
                </a:gridCol>
              </a:tblGrid>
              <a:tr h="1480445">
                <a:tc gridSpan="2">
                  <a:txBody>
                    <a:bodyPr/>
                    <a:lstStyle/>
                    <a:p>
                      <a:endParaRPr lang="en-US" sz="1200" b="0" dirty="0">
                        <a:ln w="28575">
                          <a:solidFill>
                            <a:schemeClr val="tx1"/>
                          </a:solidFill>
                        </a:ln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425187"/>
                  </a:ext>
                </a:extLst>
              </a:tr>
              <a:tr h="2015694"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166101"/>
                  </a:ext>
                </a:extLst>
              </a:tr>
              <a:tr h="2311995"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98928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E7DE28C0-6A39-1423-3161-614B55867F77}"/>
              </a:ext>
            </a:extLst>
          </p:cNvPr>
          <p:cNvSpPr txBox="1"/>
          <p:nvPr/>
        </p:nvSpPr>
        <p:spPr>
          <a:xfrm>
            <a:off x="309245" y="1542800"/>
            <a:ext cx="796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Picture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311492-7B93-E469-E478-D067BAA1466C}"/>
              </a:ext>
            </a:extLst>
          </p:cNvPr>
          <p:cNvSpPr txBox="1"/>
          <p:nvPr/>
        </p:nvSpPr>
        <p:spPr>
          <a:xfrm>
            <a:off x="293771" y="3071170"/>
            <a:ext cx="796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Digit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580B8D-CFF5-7DBB-AC2A-BA46913346CD}"/>
              </a:ext>
            </a:extLst>
          </p:cNvPr>
          <p:cNvSpPr txBox="1"/>
          <p:nvPr/>
        </p:nvSpPr>
        <p:spPr>
          <a:xfrm>
            <a:off x="2507188" y="3059620"/>
            <a:ext cx="1243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Tally Marks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5D4D61-1F96-D8D3-52B7-016A31B2666C}"/>
              </a:ext>
            </a:extLst>
          </p:cNvPr>
          <p:cNvSpPr txBox="1"/>
          <p:nvPr/>
        </p:nvSpPr>
        <p:spPr>
          <a:xfrm>
            <a:off x="305324" y="5035949"/>
            <a:ext cx="1243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Dice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7A4315D-B507-BE32-FF59-5AF8D622505B}"/>
              </a:ext>
            </a:extLst>
          </p:cNvPr>
          <p:cNvSpPr txBox="1"/>
          <p:nvPr/>
        </p:nvSpPr>
        <p:spPr>
          <a:xfrm>
            <a:off x="2507188" y="5035949"/>
            <a:ext cx="1243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Ten Frames</a:t>
            </a:r>
          </a:p>
        </p:txBody>
      </p:sp>
      <p:graphicFrame>
        <p:nvGraphicFramePr>
          <p:cNvPr id="31" name="Table 31">
            <a:extLst>
              <a:ext uri="{FF2B5EF4-FFF2-40B4-BE49-F238E27FC236}">
                <a16:creationId xmlns:a16="http://schemas.microsoft.com/office/drawing/2014/main" id="{59519A64-2F6A-5242-92EF-88A1B9E03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060836"/>
              </p:ext>
            </p:extLst>
          </p:nvPr>
        </p:nvGraphicFramePr>
        <p:xfrm>
          <a:off x="2592600" y="5514855"/>
          <a:ext cx="2016025" cy="78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05">
                  <a:extLst>
                    <a:ext uri="{9D8B030D-6E8A-4147-A177-3AD203B41FA5}">
                      <a16:colId xmlns:a16="http://schemas.microsoft.com/office/drawing/2014/main" val="1204384693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616612742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3431731101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442900797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377534655"/>
                    </a:ext>
                  </a:extLst>
                </a:gridCol>
              </a:tblGrid>
              <a:tr h="3889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765751"/>
                  </a:ext>
                </a:extLst>
              </a:tr>
              <a:tr h="3889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87174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24C243EE-0974-124A-1472-62B30BF39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163599"/>
              </p:ext>
            </p:extLst>
          </p:nvPr>
        </p:nvGraphicFramePr>
        <p:xfrm>
          <a:off x="2592600" y="6453389"/>
          <a:ext cx="2016025" cy="78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05">
                  <a:extLst>
                    <a:ext uri="{9D8B030D-6E8A-4147-A177-3AD203B41FA5}">
                      <a16:colId xmlns:a16="http://schemas.microsoft.com/office/drawing/2014/main" val="1204384693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616612742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3431731101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442900797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377534655"/>
                    </a:ext>
                  </a:extLst>
                </a:gridCol>
              </a:tblGrid>
              <a:tr h="3889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765751"/>
                  </a:ext>
                </a:extLst>
              </a:tr>
              <a:tr h="3889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87174"/>
                  </a:ext>
                </a:extLst>
              </a:tr>
            </a:tbl>
          </a:graphicData>
        </a:graphic>
      </p:graphicFrame>
      <p:grpSp>
        <p:nvGrpSpPr>
          <p:cNvPr id="37" name="Group 36">
            <a:extLst>
              <a:ext uri="{FF2B5EF4-FFF2-40B4-BE49-F238E27FC236}">
                <a16:creationId xmlns:a16="http://schemas.microsoft.com/office/drawing/2014/main" id="{9785F12A-80AF-AC79-3C5B-496226926BFB}"/>
              </a:ext>
            </a:extLst>
          </p:cNvPr>
          <p:cNvGrpSpPr/>
          <p:nvPr/>
        </p:nvGrpSpPr>
        <p:grpSpPr>
          <a:xfrm>
            <a:off x="513600" y="5514855"/>
            <a:ext cx="1772800" cy="1677980"/>
            <a:chOff x="602190" y="5318177"/>
            <a:chExt cx="1772800" cy="167798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33F533F-E065-860A-4A15-B7F30B90E93E}"/>
                </a:ext>
              </a:extLst>
            </p:cNvPr>
            <p:cNvSpPr/>
            <p:nvPr/>
          </p:nvSpPr>
          <p:spPr>
            <a:xfrm>
              <a:off x="610495" y="5318177"/>
              <a:ext cx="729066" cy="72906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ECC02CD-BBBF-C285-7A80-C7BD0DB269CF}"/>
                </a:ext>
              </a:extLst>
            </p:cNvPr>
            <p:cNvSpPr/>
            <p:nvPr/>
          </p:nvSpPr>
          <p:spPr>
            <a:xfrm>
              <a:off x="1645924" y="5318177"/>
              <a:ext cx="729066" cy="72906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CFA6D14-0796-C87D-996B-651CBFF04803}"/>
                </a:ext>
              </a:extLst>
            </p:cNvPr>
            <p:cNvSpPr/>
            <p:nvPr/>
          </p:nvSpPr>
          <p:spPr>
            <a:xfrm>
              <a:off x="602190" y="6267091"/>
              <a:ext cx="729066" cy="72906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25083E8-6B58-69AE-1051-CA835F4386CA}"/>
                </a:ext>
              </a:extLst>
            </p:cNvPr>
            <p:cNvSpPr/>
            <p:nvPr/>
          </p:nvSpPr>
          <p:spPr>
            <a:xfrm>
              <a:off x="1645924" y="6267091"/>
              <a:ext cx="729066" cy="72906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</p:grpSp>
      <p:graphicFrame>
        <p:nvGraphicFramePr>
          <p:cNvPr id="38" name="Table 25">
            <a:extLst>
              <a:ext uri="{FF2B5EF4-FFF2-40B4-BE49-F238E27FC236}">
                <a16:creationId xmlns:a16="http://schemas.microsoft.com/office/drawing/2014/main" id="{B5FE08CC-09A1-707A-DD35-5AC3ECDE3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464116"/>
              </p:ext>
            </p:extLst>
          </p:nvPr>
        </p:nvGraphicFramePr>
        <p:xfrm>
          <a:off x="5409799" y="1576295"/>
          <a:ext cx="4354830" cy="5808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415">
                  <a:extLst>
                    <a:ext uri="{9D8B030D-6E8A-4147-A177-3AD203B41FA5}">
                      <a16:colId xmlns:a16="http://schemas.microsoft.com/office/drawing/2014/main" val="4275752556"/>
                    </a:ext>
                  </a:extLst>
                </a:gridCol>
                <a:gridCol w="2177415">
                  <a:extLst>
                    <a:ext uri="{9D8B030D-6E8A-4147-A177-3AD203B41FA5}">
                      <a16:colId xmlns:a16="http://schemas.microsoft.com/office/drawing/2014/main" val="3195022158"/>
                    </a:ext>
                  </a:extLst>
                </a:gridCol>
              </a:tblGrid>
              <a:tr h="1480445">
                <a:tc gridSpan="2">
                  <a:txBody>
                    <a:bodyPr/>
                    <a:lstStyle/>
                    <a:p>
                      <a:endParaRPr lang="en-US" sz="1200" b="0" dirty="0">
                        <a:ln w="28575">
                          <a:solidFill>
                            <a:schemeClr val="tx1"/>
                          </a:solidFill>
                        </a:ln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425187"/>
                  </a:ext>
                </a:extLst>
              </a:tr>
              <a:tr h="2015694"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166101"/>
                  </a:ext>
                </a:extLst>
              </a:tr>
              <a:tr h="2311995"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98928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C71CA012-5CD3-6039-11BD-43926B995043}"/>
              </a:ext>
            </a:extLst>
          </p:cNvPr>
          <p:cNvSpPr txBox="1"/>
          <p:nvPr/>
        </p:nvSpPr>
        <p:spPr>
          <a:xfrm>
            <a:off x="5389271" y="1561222"/>
            <a:ext cx="796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Picture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4BC1B53-C20B-0A26-71C2-7D74DDBE166B}"/>
              </a:ext>
            </a:extLst>
          </p:cNvPr>
          <p:cNvSpPr txBox="1"/>
          <p:nvPr/>
        </p:nvSpPr>
        <p:spPr>
          <a:xfrm>
            <a:off x="5373797" y="3089592"/>
            <a:ext cx="796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Digit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685B7AA-D701-B475-EA8E-04FFDA88E1BC}"/>
              </a:ext>
            </a:extLst>
          </p:cNvPr>
          <p:cNvSpPr txBox="1"/>
          <p:nvPr/>
        </p:nvSpPr>
        <p:spPr>
          <a:xfrm>
            <a:off x="7587214" y="3078042"/>
            <a:ext cx="1243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Tally Marks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22BA13A-E305-592F-72CE-6403E5DA606F}"/>
              </a:ext>
            </a:extLst>
          </p:cNvPr>
          <p:cNvSpPr txBox="1"/>
          <p:nvPr/>
        </p:nvSpPr>
        <p:spPr>
          <a:xfrm>
            <a:off x="5385350" y="5054371"/>
            <a:ext cx="1243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Dice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E534A1B-EEDD-2F33-86E8-C8C36C23C56A}"/>
              </a:ext>
            </a:extLst>
          </p:cNvPr>
          <p:cNvSpPr txBox="1"/>
          <p:nvPr/>
        </p:nvSpPr>
        <p:spPr>
          <a:xfrm>
            <a:off x="7587214" y="5054371"/>
            <a:ext cx="1243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Ten Frames</a:t>
            </a:r>
          </a:p>
        </p:txBody>
      </p:sp>
      <p:graphicFrame>
        <p:nvGraphicFramePr>
          <p:cNvPr id="44" name="Table 31">
            <a:extLst>
              <a:ext uri="{FF2B5EF4-FFF2-40B4-BE49-F238E27FC236}">
                <a16:creationId xmlns:a16="http://schemas.microsoft.com/office/drawing/2014/main" id="{5D1F797F-891A-27A9-B5E4-D51B4CBC2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81333"/>
              </p:ext>
            </p:extLst>
          </p:nvPr>
        </p:nvGraphicFramePr>
        <p:xfrm>
          <a:off x="7672626" y="5533277"/>
          <a:ext cx="2016025" cy="78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05">
                  <a:extLst>
                    <a:ext uri="{9D8B030D-6E8A-4147-A177-3AD203B41FA5}">
                      <a16:colId xmlns:a16="http://schemas.microsoft.com/office/drawing/2014/main" val="1204384693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616612742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3431731101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442900797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377534655"/>
                    </a:ext>
                  </a:extLst>
                </a:gridCol>
              </a:tblGrid>
              <a:tr h="3889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765751"/>
                  </a:ext>
                </a:extLst>
              </a:tr>
              <a:tr h="3889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87174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1F90E9D9-8311-83A5-3E63-CBBBE5D2D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404759"/>
              </p:ext>
            </p:extLst>
          </p:nvPr>
        </p:nvGraphicFramePr>
        <p:xfrm>
          <a:off x="7672626" y="6471811"/>
          <a:ext cx="2016025" cy="78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05">
                  <a:extLst>
                    <a:ext uri="{9D8B030D-6E8A-4147-A177-3AD203B41FA5}">
                      <a16:colId xmlns:a16="http://schemas.microsoft.com/office/drawing/2014/main" val="1204384693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616612742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3431731101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442900797"/>
                    </a:ext>
                  </a:extLst>
                </a:gridCol>
                <a:gridCol w="403205">
                  <a:extLst>
                    <a:ext uri="{9D8B030D-6E8A-4147-A177-3AD203B41FA5}">
                      <a16:colId xmlns:a16="http://schemas.microsoft.com/office/drawing/2014/main" val="1377534655"/>
                    </a:ext>
                  </a:extLst>
                </a:gridCol>
              </a:tblGrid>
              <a:tr h="3889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765751"/>
                  </a:ext>
                </a:extLst>
              </a:tr>
              <a:tr h="3889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87174"/>
                  </a:ext>
                </a:extLst>
              </a:tr>
            </a:tbl>
          </a:graphicData>
        </a:graphic>
      </p:graphicFrame>
      <p:grpSp>
        <p:nvGrpSpPr>
          <p:cNvPr id="46" name="Group 45">
            <a:extLst>
              <a:ext uri="{FF2B5EF4-FFF2-40B4-BE49-F238E27FC236}">
                <a16:creationId xmlns:a16="http://schemas.microsoft.com/office/drawing/2014/main" id="{D4720AFE-9FCA-CFFC-2F48-51C6638E2B90}"/>
              </a:ext>
            </a:extLst>
          </p:cNvPr>
          <p:cNvGrpSpPr/>
          <p:nvPr/>
        </p:nvGrpSpPr>
        <p:grpSpPr>
          <a:xfrm>
            <a:off x="5593626" y="5533277"/>
            <a:ext cx="1772800" cy="1677980"/>
            <a:chOff x="602190" y="5318177"/>
            <a:chExt cx="1772800" cy="167798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5EDAE3A-699A-6418-4C4A-733E082C4067}"/>
                </a:ext>
              </a:extLst>
            </p:cNvPr>
            <p:cNvSpPr/>
            <p:nvPr/>
          </p:nvSpPr>
          <p:spPr>
            <a:xfrm>
              <a:off x="610495" y="5318177"/>
              <a:ext cx="729066" cy="72906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7CD17C1-3A22-5508-C362-D957DBE3E1F5}"/>
                </a:ext>
              </a:extLst>
            </p:cNvPr>
            <p:cNvSpPr/>
            <p:nvPr/>
          </p:nvSpPr>
          <p:spPr>
            <a:xfrm>
              <a:off x="1645924" y="5318177"/>
              <a:ext cx="729066" cy="72906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DD4A9CB-CEA9-2357-9DCF-2CB9B3FE79A8}"/>
                </a:ext>
              </a:extLst>
            </p:cNvPr>
            <p:cNvSpPr/>
            <p:nvPr/>
          </p:nvSpPr>
          <p:spPr>
            <a:xfrm>
              <a:off x="602190" y="6267091"/>
              <a:ext cx="729066" cy="72906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69428E5-8672-64E1-3592-C98AE1556F6C}"/>
                </a:ext>
              </a:extLst>
            </p:cNvPr>
            <p:cNvSpPr/>
            <p:nvPr/>
          </p:nvSpPr>
          <p:spPr>
            <a:xfrm>
              <a:off x="1645924" y="6267091"/>
              <a:ext cx="729066" cy="72906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5F6BF047-0E6C-58FE-EAE4-DB15E55FF3EE}"/>
              </a:ext>
            </a:extLst>
          </p:cNvPr>
          <p:cNvSpPr txBox="1"/>
          <p:nvPr/>
        </p:nvSpPr>
        <p:spPr>
          <a:xfrm>
            <a:off x="5139842" y="97934"/>
            <a:ext cx="4684603" cy="1390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Counting Collections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Name: </a:t>
            </a:r>
            <a:r>
              <a:rPr lang="en-US" sz="4400" dirty="0">
                <a:effectLst/>
                <a:latin typeface="Penmanship Print" panose="000004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```````````</a:t>
            </a:r>
          </a:p>
          <a:p>
            <a:endParaRPr 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F6A8F94-79E7-40D4-2882-11DEB39458BC}"/>
              </a:ext>
            </a:extLst>
          </p:cNvPr>
          <p:cNvSpPr txBox="1"/>
          <p:nvPr/>
        </p:nvSpPr>
        <p:spPr>
          <a:xfrm>
            <a:off x="5221936" y="1179410"/>
            <a:ext cx="4422150" cy="373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counted: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189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6F48B5F6689449879F3333CDC49E94" ma:contentTypeVersion="16" ma:contentTypeDescription="Create a new document." ma:contentTypeScope="" ma:versionID="1795989e15ed02084c1708bed2b8de41">
  <xsd:schema xmlns:xsd="http://www.w3.org/2001/XMLSchema" xmlns:xs="http://www.w3.org/2001/XMLSchema" xmlns:p="http://schemas.microsoft.com/office/2006/metadata/properties" xmlns:ns2="bec6cf08-5940-4c08-b021-5b021d99106d" xmlns:ns3="abfc965f-754e-4b87-8318-6c71fea3ffb0" targetNamespace="http://schemas.microsoft.com/office/2006/metadata/properties" ma:root="true" ma:fieldsID="0c310d04dd67f053cf8fe6a5767f377a" ns2:_="" ns3:_="">
    <xsd:import namespace="bec6cf08-5940-4c08-b021-5b021d99106d"/>
    <xsd:import namespace="abfc965f-754e-4b87-8318-6c71fea3ff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6cf08-5940-4c08-b021-5b021d9910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5b5c3dc-6ef1-48a5-bb73-399a7ed9e8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c965f-754e-4b87-8318-6c71fea3ffb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dbc0bdca-f1fd-4063-a2a9-22ee6900db06}" ma:internalName="TaxCatchAll" ma:showField="CatchAllData" ma:web="abfc965f-754e-4b87-8318-6c71fea3ff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c6cf08-5940-4c08-b021-5b021d99106d">
      <Terms xmlns="http://schemas.microsoft.com/office/infopath/2007/PartnerControls"/>
    </lcf76f155ced4ddcb4097134ff3c332f>
    <TaxCatchAll xmlns="abfc965f-754e-4b87-8318-6c71fea3ffb0" xsi:nil="true"/>
  </documentManagement>
</p:properties>
</file>

<file path=customXml/itemProps1.xml><?xml version="1.0" encoding="utf-8"?>
<ds:datastoreItem xmlns:ds="http://schemas.openxmlformats.org/officeDocument/2006/customXml" ds:itemID="{459CACB7-C16E-484C-B227-47AD01162553}"/>
</file>

<file path=customXml/itemProps2.xml><?xml version="1.0" encoding="utf-8"?>
<ds:datastoreItem xmlns:ds="http://schemas.openxmlformats.org/officeDocument/2006/customXml" ds:itemID="{038E3E4B-522E-4BF0-AC16-8972271B98B9}"/>
</file>

<file path=customXml/itemProps3.xml><?xml version="1.0" encoding="utf-8"?>
<ds:datastoreItem xmlns:ds="http://schemas.openxmlformats.org/officeDocument/2006/customXml" ds:itemID="{9C38FE3D-CC17-4B6C-9DDE-16682BD2322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30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Penmanship Print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Robb, Kimberly</dc:creator>
  <cp:lastModifiedBy>Robb, Kimberly</cp:lastModifiedBy>
  <cp:revision>2</cp:revision>
  <cp:lastPrinted>2022-11-07T17:08:14Z</cp:lastPrinted>
  <dcterms:created xsi:type="dcterms:W3CDTF">2022-11-07T16:39:51Z</dcterms:created>
  <dcterms:modified xsi:type="dcterms:W3CDTF">2022-11-07T17:10:16Z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0x010100076F48B5F6689449879F3333CDC49E94</vt:lpwstr>
  </property>
  <property fmtid="{D5CDD505-2E9C-101B-9397-08002B2CF9AE}" pid="3" name="MediaServiceImageTags">
    <vt:lpwstr/>
  </property>
</Properties>
</file>