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</p:sldMasterIdLst>
  <p:notesMasterIdLst>
    <p:notesMasterId r:id="rId31"/>
  </p:notesMasterIdLst>
  <p:handoutMasterIdLst>
    <p:handoutMasterId r:id="rId32"/>
  </p:handoutMasterIdLst>
  <p:sldIdLst>
    <p:sldId id="272" r:id="rId5"/>
    <p:sldId id="273" r:id="rId6"/>
    <p:sldId id="294" r:id="rId7"/>
    <p:sldId id="295" r:id="rId8"/>
    <p:sldId id="296" r:id="rId9"/>
    <p:sldId id="304" r:id="rId10"/>
    <p:sldId id="306" r:id="rId11"/>
    <p:sldId id="305" r:id="rId12"/>
    <p:sldId id="287" r:id="rId13"/>
    <p:sldId id="303" r:id="rId14"/>
    <p:sldId id="302" r:id="rId15"/>
    <p:sldId id="288" r:id="rId16"/>
    <p:sldId id="278" r:id="rId17"/>
    <p:sldId id="290" r:id="rId18"/>
    <p:sldId id="289" r:id="rId19"/>
    <p:sldId id="284" r:id="rId20"/>
    <p:sldId id="291" r:id="rId21"/>
    <p:sldId id="292" r:id="rId22"/>
    <p:sldId id="285" r:id="rId23"/>
    <p:sldId id="297" r:id="rId24"/>
    <p:sldId id="299" r:id="rId25"/>
    <p:sldId id="300" r:id="rId26"/>
    <p:sldId id="286" r:id="rId27"/>
    <p:sldId id="301" r:id="rId28"/>
    <p:sldId id="298" r:id="rId29"/>
    <p:sldId id="293" r:id="rId3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0CD2EC-9E96-4454-A194-232E443CC54B}" v="31" dt="2023-11-30T21:22:23.980"/>
  </p1510:revLst>
</p1510:revInfo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, Kimberly" userId="20280bf1-a5b9-40cd-886d-9b4e3c67fd6b" providerId="ADAL" clId="{E30CD2EC-9E96-4454-A194-232E443CC54B}"/>
    <pc:docChg chg="undo custSel addSld modSld sldOrd modMainMaster modNotesMaster modHandout">
      <pc:chgData name="Robb, Kimberly" userId="20280bf1-a5b9-40cd-886d-9b4e3c67fd6b" providerId="ADAL" clId="{E30CD2EC-9E96-4454-A194-232E443CC54B}" dt="2023-11-30T21:38:38.546" v="179" actId="20577"/>
      <pc:docMkLst>
        <pc:docMk/>
      </pc:docMkLst>
      <pc:sldChg chg="modSp">
        <pc:chgData name="Robb, Kimberly" userId="20280bf1-a5b9-40cd-886d-9b4e3c67fd6b" providerId="ADAL" clId="{E30CD2EC-9E96-4454-A194-232E443CC54B}" dt="2023-11-30T21:22:23.980" v="118"/>
        <pc:sldMkLst>
          <pc:docMk/>
          <pc:sldMk cId="417536504" sldId="272"/>
        </pc:sldMkLst>
        <pc:spChg chg="mod">
          <ac:chgData name="Robb, Kimberly" userId="20280bf1-a5b9-40cd-886d-9b4e3c67fd6b" providerId="ADAL" clId="{E30CD2EC-9E96-4454-A194-232E443CC54B}" dt="2023-11-30T21:22:23.980" v="118"/>
          <ac:spMkLst>
            <pc:docMk/>
            <pc:sldMk cId="417536504" sldId="272"/>
            <ac:spMk id="2" creationId="{43B8BB83-CA62-C813-5584-9F9C32557A2B}"/>
          </ac:spMkLst>
        </pc:spChg>
      </pc:sldChg>
      <pc:sldChg chg="addSp delSp modSp mod setBg delAnim delDesignElem">
        <pc:chgData name="Robb, Kimberly" userId="20280bf1-a5b9-40cd-886d-9b4e3c67fd6b" providerId="ADAL" clId="{E30CD2EC-9E96-4454-A194-232E443CC54B}" dt="2023-11-30T21:22:23.980" v="118"/>
        <pc:sldMkLst>
          <pc:docMk/>
          <pc:sldMk cId="520000563" sldId="278"/>
        </pc:sldMkLst>
        <pc:spChg chg="mod topLvl">
          <ac:chgData name="Robb, Kimberly" userId="20280bf1-a5b9-40cd-886d-9b4e3c67fd6b" providerId="ADAL" clId="{E30CD2EC-9E96-4454-A194-232E443CC54B}" dt="2023-11-30T21:00:22.505" v="51" actId="164"/>
          <ac:spMkLst>
            <pc:docMk/>
            <pc:sldMk cId="520000563" sldId="278"/>
            <ac:spMk id="4" creationId="{AA8AA6C4-ABD6-EC2A-2657-F13E3684D9B6}"/>
          </ac:spMkLst>
        </pc:spChg>
        <pc:spChg chg="del mod">
          <ac:chgData name="Robb, Kimberly" userId="20280bf1-a5b9-40cd-886d-9b4e3c67fd6b" providerId="ADAL" clId="{E30CD2EC-9E96-4454-A194-232E443CC54B}" dt="2023-11-30T20:59:14.045" v="40" actId="478"/>
          <ac:spMkLst>
            <pc:docMk/>
            <pc:sldMk cId="520000563" sldId="278"/>
            <ac:spMk id="9" creationId="{344440B3-8D1A-5E6E-2814-0B2428B057B7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520000563" sldId="278"/>
            <ac:spMk id="14" creationId="{32BC26D8-82FB-445E-AA49-62A77D7C1EE0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520000563" sldId="278"/>
            <ac:spMk id="16" creationId="{CB44330D-EA18-4254-AA95-EB49948539B8}"/>
          </ac:spMkLst>
        </pc:spChg>
        <pc:grpChg chg="add del mod">
          <ac:chgData name="Robb, Kimberly" userId="20280bf1-a5b9-40cd-886d-9b4e3c67fd6b" providerId="ADAL" clId="{E30CD2EC-9E96-4454-A194-232E443CC54B}" dt="2023-11-30T20:59:57.078" v="48" actId="165"/>
          <ac:grpSpMkLst>
            <pc:docMk/>
            <pc:sldMk cId="520000563" sldId="278"/>
            <ac:grpSpMk id="2" creationId="{9F0FD9A2-0858-529E-2549-DB8C737DA02C}"/>
          </ac:grpSpMkLst>
        </pc:grpChg>
        <pc:grpChg chg="add mod">
          <ac:chgData name="Robb, Kimberly" userId="20280bf1-a5b9-40cd-886d-9b4e3c67fd6b" providerId="ADAL" clId="{E30CD2EC-9E96-4454-A194-232E443CC54B}" dt="2023-11-30T21:00:22.505" v="51" actId="164"/>
          <ac:grpSpMkLst>
            <pc:docMk/>
            <pc:sldMk cId="520000563" sldId="278"/>
            <ac:grpSpMk id="5" creationId="{8BBDE4F6-852E-AA8E-6BE7-2D2A8CA49DF4}"/>
          </ac:grpSpMkLst>
        </pc:grpChg>
        <pc:picChg chg="mod topLvl">
          <ac:chgData name="Robb, Kimberly" userId="20280bf1-a5b9-40cd-886d-9b4e3c67fd6b" providerId="ADAL" clId="{E30CD2EC-9E96-4454-A194-232E443CC54B}" dt="2023-11-30T21:00:22.505" v="51" actId="164"/>
          <ac:picMkLst>
            <pc:docMk/>
            <pc:sldMk cId="520000563" sldId="278"/>
            <ac:picMk id="3" creationId="{88E9D76D-96FB-B597-4156-9F16F6F04EB1}"/>
          </ac:picMkLst>
        </pc:picChg>
        <pc:picChg chg="del">
          <ac:chgData name="Robb, Kimberly" userId="20280bf1-a5b9-40cd-886d-9b4e3c67fd6b" providerId="ADAL" clId="{E30CD2EC-9E96-4454-A194-232E443CC54B}" dt="2023-11-30T20:59:10.259" v="38" actId="478"/>
          <ac:picMkLst>
            <pc:docMk/>
            <pc:sldMk cId="520000563" sldId="278"/>
            <ac:picMk id="32" creationId="{F9B36A14-C02F-9E7C-766C-25841E0D3086}"/>
          </ac:picMkLst>
        </pc:picChg>
      </pc:sldChg>
      <pc:sldChg chg="addSp delSp modSp mod setBg delDesignElem">
        <pc:chgData name="Robb, Kimberly" userId="20280bf1-a5b9-40cd-886d-9b4e3c67fd6b" providerId="ADAL" clId="{E30CD2EC-9E96-4454-A194-232E443CC54B}" dt="2023-11-30T21:22:23.980" v="118"/>
        <pc:sldMkLst>
          <pc:docMk/>
          <pc:sldMk cId="184633048" sldId="284"/>
        </pc:sldMkLst>
        <pc:spChg chg="mod">
          <ac:chgData name="Robb, Kimberly" userId="20280bf1-a5b9-40cd-886d-9b4e3c67fd6b" providerId="ADAL" clId="{E30CD2EC-9E96-4454-A194-232E443CC54B}" dt="2023-11-30T21:01:22.497" v="69" actId="20577"/>
          <ac:spMkLst>
            <pc:docMk/>
            <pc:sldMk cId="184633048" sldId="284"/>
            <ac:spMk id="5" creationId="{17021B27-9B98-ADBB-CDA0-B2DE85D9D647}"/>
          </ac:spMkLst>
        </pc:spChg>
        <pc:spChg chg="del topLvl">
          <ac:chgData name="Robb, Kimberly" userId="20280bf1-a5b9-40cd-886d-9b4e3c67fd6b" providerId="ADAL" clId="{E30CD2EC-9E96-4454-A194-232E443CC54B}" dt="2023-11-30T21:01:14.910" v="66" actId="478"/>
          <ac:spMkLst>
            <pc:docMk/>
            <pc:sldMk cId="184633048" sldId="284"/>
            <ac:spMk id="9" creationId="{344440B3-8D1A-5E6E-2814-0B2428B057B7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184633048" sldId="284"/>
            <ac:spMk id="14" creationId="{32BC26D8-82FB-445E-AA49-62A77D7C1EE0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184633048" sldId="284"/>
            <ac:spMk id="16" creationId="{CB44330D-EA18-4254-AA95-EB49948539B8}"/>
          </ac:spMkLst>
        </pc:spChg>
        <pc:grpChg chg="del">
          <ac:chgData name="Robb, Kimberly" userId="20280bf1-a5b9-40cd-886d-9b4e3c67fd6b" providerId="ADAL" clId="{E30CD2EC-9E96-4454-A194-232E443CC54B}" dt="2023-11-30T21:01:05.771" v="63" actId="478"/>
          <ac:grpSpMkLst>
            <pc:docMk/>
            <pc:sldMk cId="184633048" sldId="284"/>
            <ac:grpSpMk id="2" creationId="{D4067CE9-F37D-15CD-F6E8-9D271F876F10}"/>
          </ac:grpSpMkLst>
        </pc:grpChg>
        <pc:grpChg chg="add mod">
          <ac:chgData name="Robb, Kimberly" userId="20280bf1-a5b9-40cd-886d-9b4e3c67fd6b" providerId="ADAL" clId="{E30CD2EC-9E96-4454-A194-232E443CC54B}" dt="2023-11-30T21:01:19.080" v="67" actId="1076"/>
          <ac:grpSpMkLst>
            <pc:docMk/>
            <pc:sldMk cId="184633048" sldId="284"/>
            <ac:grpSpMk id="3" creationId="{C3796FE5-9A77-CC70-958B-8CA99957E65B}"/>
          </ac:grpSpMkLst>
        </pc:grpChg>
        <pc:picChg chg="mod">
          <ac:chgData name="Robb, Kimberly" userId="20280bf1-a5b9-40cd-886d-9b4e3c67fd6b" providerId="ADAL" clId="{E30CD2EC-9E96-4454-A194-232E443CC54B}" dt="2023-11-30T21:01:06.666" v="64"/>
          <ac:picMkLst>
            <pc:docMk/>
            <pc:sldMk cId="184633048" sldId="284"/>
            <ac:picMk id="4" creationId="{9112F67F-370E-9BDA-F4B3-35D766999F26}"/>
          </ac:picMkLst>
        </pc:picChg>
        <pc:picChg chg="del topLvl">
          <ac:chgData name="Robb, Kimberly" userId="20280bf1-a5b9-40cd-886d-9b4e3c67fd6b" providerId="ADAL" clId="{E30CD2EC-9E96-4454-A194-232E443CC54B}" dt="2023-11-30T21:01:05.771" v="63" actId="478"/>
          <ac:picMkLst>
            <pc:docMk/>
            <pc:sldMk cId="184633048" sldId="284"/>
            <ac:picMk id="32" creationId="{F9B36A14-C02F-9E7C-766C-25841E0D3086}"/>
          </ac:picMkLst>
        </pc:picChg>
      </pc:sldChg>
      <pc:sldChg chg="addSp delSp modSp mod setBg delDesignElem">
        <pc:chgData name="Robb, Kimberly" userId="20280bf1-a5b9-40cd-886d-9b4e3c67fd6b" providerId="ADAL" clId="{E30CD2EC-9E96-4454-A194-232E443CC54B}" dt="2023-11-30T21:22:23.980" v="118"/>
        <pc:sldMkLst>
          <pc:docMk/>
          <pc:sldMk cId="3704142288" sldId="285"/>
        </pc:sldMkLst>
        <pc:spChg chg="mod">
          <ac:chgData name="Robb, Kimberly" userId="20280bf1-a5b9-40cd-886d-9b4e3c67fd6b" providerId="ADAL" clId="{E30CD2EC-9E96-4454-A194-232E443CC54B}" dt="2023-11-30T21:02:22.476" v="81" actId="20577"/>
          <ac:spMkLst>
            <pc:docMk/>
            <pc:sldMk cId="3704142288" sldId="285"/>
            <ac:spMk id="5" creationId="{30ABE769-A53C-767D-7E7A-A1B8F8EE5D73}"/>
          </ac:spMkLst>
        </pc:spChg>
        <pc:spChg chg="del topLvl">
          <ac:chgData name="Robb, Kimberly" userId="20280bf1-a5b9-40cd-886d-9b4e3c67fd6b" providerId="ADAL" clId="{E30CD2EC-9E96-4454-A194-232E443CC54B}" dt="2023-11-30T21:02:13.476" v="77" actId="478"/>
          <ac:spMkLst>
            <pc:docMk/>
            <pc:sldMk cId="3704142288" sldId="285"/>
            <ac:spMk id="9" creationId="{344440B3-8D1A-5E6E-2814-0B2428B057B7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3704142288" sldId="285"/>
            <ac:spMk id="14" creationId="{32BC26D8-82FB-445E-AA49-62A77D7C1EE0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3704142288" sldId="285"/>
            <ac:spMk id="16" creationId="{CB44330D-EA18-4254-AA95-EB49948539B8}"/>
          </ac:spMkLst>
        </pc:spChg>
        <pc:grpChg chg="del">
          <ac:chgData name="Robb, Kimberly" userId="20280bf1-a5b9-40cd-886d-9b4e3c67fd6b" providerId="ADAL" clId="{E30CD2EC-9E96-4454-A194-232E443CC54B}" dt="2023-11-30T21:02:13.476" v="77" actId="478"/>
          <ac:grpSpMkLst>
            <pc:docMk/>
            <pc:sldMk cId="3704142288" sldId="285"/>
            <ac:grpSpMk id="2" creationId="{D4067CE9-F37D-15CD-F6E8-9D271F876F10}"/>
          </ac:grpSpMkLst>
        </pc:grpChg>
        <pc:grpChg chg="add mod">
          <ac:chgData name="Robb, Kimberly" userId="20280bf1-a5b9-40cd-886d-9b4e3c67fd6b" providerId="ADAL" clId="{E30CD2EC-9E96-4454-A194-232E443CC54B}" dt="2023-11-30T21:02:18.193" v="80" actId="1076"/>
          <ac:grpSpMkLst>
            <pc:docMk/>
            <pc:sldMk cId="3704142288" sldId="285"/>
            <ac:grpSpMk id="3" creationId="{D41A265F-3A55-2467-2A60-1AC4B4B10C25}"/>
          </ac:grpSpMkLst>
        </pc:grpChg>
        <pc:picChg chg="mod">
          <ac:chgData name="Robb, Kimberly" userId="20280bf1-a5b9-40cd-886d-9b4e3c67fd6b" providerId="ADAL" clId="{E30CD2EC-9E96-4454-A194-232E443CC54B}" dt="2023-11-30T21:02:15.923" v="79"/>
          <ac:picMkLst>
            <pc:docMk/>
            <pc:sldMk cId="3704142288" sldId="285"/>
            <ac:picMk id="4" creationId="{1BCC24C3-0261-CC08-E207-E3FAA9D284ED}"/>
          </ac:picMkLst>
        </pc:picChg>
        <pc:picChg chg="del topLvl">
          <ac:chgData name="Robb, Kimberly" userId="20280bf1-a5b9-40cd-886d-9b4e3c67fd6b" providerId="ADAL" clId="{E30CD2EC-9E96-4454-A194-232E443CC54B}" dt="2023-11-30T21:02:14.577" v="78" actId="478"/>
          <ac:picMkLst>
            <pc:docMk/>
            <pc:sldMk cId="3704142288" sldId="285"/>
            <ac:picMk id="32" creationId="{F9B36A14-C02F-9E7C-766C-25841E0D3086}"/>
          </ac:picMkLst>
        </pc:picChg>
      </pc:sldChg>
      <pc:sldChg chg="addSp delSp modSp mod setBg delDesignElem">
        <pc:chgData name="Robb, Kimberly" userId="20280bf1-a5b9-40cd-886d-9b4e3c67fd6b" providerId="ADAL" clId="{E30CD2EC-9E96-4454-A194-232E443CC54B}" dt="2023-11-30T21:26:21.327" v="149" actId="20577"/>
        <pc:sldMkLst>
          <pc:docMk/>
          <pc:sldMk cId="2864559130" sldId="286"/>
        </pc:sldMkLst>
        <pc:spChg chg="mod">
          <ac:chgData name="Robb, Kimberly" userId="20280bf1-a5b9-40cd-886d-9b4e3c67fd6b" providerId="ADAL" clId="{E30CD2EC-9E96-4454-A194-232E443CC54B}" dt="2023-11-30T21:25:46.409" v="144" actId="20577"/>
          <ac:spMkLst>
            <pc:docMk/>
            <pc:sldMk cId="2864559130" sldId="286"/>
            <ac:spMk id="5" creationId="{AFBFD2CD-6F9A-A9EB-555C-DA87CBCA27C7}"/>
          </ac:spMkLst>
        </pc:spChg>
        <pc:spChg chg="del topLvl">
          <ac:chgData name="Robb, Kimberly" userId="20280bf1-a5b9-40cd-886d-9b4e3c67fd6b" providerId="ADAL" clId="{E30CD2EC-9E96-4454-A194-232E443CC54B}" dt="2023-11-30T21:02:31.833" v="82" actId="478"/>
          <ac:spMkLst>
            <pc:docMk/>
            <pc:sldMk cId="2864559130" sldId="286"/>
            <ac:spMk id="9" creationId="{344440B3-8D1A-5E6E-2814-0B2428B057B7}"/>
          </ac:spMkLst>
        </pc:spChg>
        <pc:spChg chg="mod">
          <ac:chgData name="Robb, Kimberly" userId="20280bf1-a5b9-40cd-886d-9b4e3c67fd6b" providerId="ADAL" clId="{E30CD2EC-9E96-4454-A194-232E443CC54B}" dt="2023-11-30T21:23:06.969" v="124" actId="20577"/>
          <ac:spMkLst>
            <pc:docMk/>
            <pc:sldMk cId="2864559130" sldId="286"/>
            <ac:spMk id="11" creationId="{3ED2F94E-5FD5-18D9-C29D-A9D03F107D7B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2864559130" sldId="286"/>
            <ac:spMk id="14" creationId="{32BC26D8-82FB-445E-AA49-62A77D7C1EE0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2864559130" sldId="286"/>
            <ac:spMk id="16" creationId="{CB44330D-EA18-4254-AA95-EB49948539B8}"/>
          </ac:spMkLst>
        </pc:spChg>
        <pc:spChg chg="mod">
          <ac:chgData name="Robb, Kimberly" userId="20280bf1-a5b9-40cd-886d-9b4e3c67fd6b" providerId="ADAL" clId="{E30CD2EC-9E96-4454-A194-232E443CC54B}" dt="2023-11-30T21:22:58.120" v="122" actId="20577"/>
          <ac:spMkLst>
            <pc:docMk/>
            <pc:sldMk cId="2864559130" sldId="286"/>
            <ac:spMk id="21" creationId="{E14475A1-D959-AF33-2E6A-0A6DB88277BA}"/>
          </ac:spMkLst>
        </pc:spChg>
        <pc:spChg chg="mod">
          <ac:chgData name="Robb, Kimberly" userId="20280bf1-a5b9-40cd-886d-9b4e3c67fd6b" providerId="ADAL" clId="{E30CD2EC-9E96-4454-A194-232E443CC54B}" dt="2023-11-30T21:26:21.327" v="149" actId="20577"/>
          <ac:spMkLst>
            <pc:docMk/>
            <pc:sldMk cId="2864559130" sldId="286"/>
            <ac:spMk id="24" creationId="{0D06D685-C414-6BF8-DF39-1CD0AAE50916}"/>
          </ac:spMkLst>
        </pc:spChg>
        <pc:spChg chg="mod">
          <ac:chgData name="Robb, Kimberly" userId="20280bf1-a5b9-40cd-886d-9b4e3c67fd6b" providerId="ADAL" clId="{E30CD2EC-9E96-4454-A194-232E443CC54B}" dt="2023-11-30T21:25:51.169" v="145" actId="20577"/>
          <ac:spMkLst>
            <pc:docMk/>
            <pc:sldMk cId="2864559130" sldId="286"/>
            <ac:spMk id="27" creationId="{93607794-3013-2034-9D5E-A2B1D4F4A6BD}"/>
          </ac:spMkLst>
        </pc:spChg>
        <pc:spChg chg="mod">
          <ac:chgData name="Robb, Kimberly" userId="20280bf1-a5b9-40cd-886d-9b4e3c67fd6b" providerId="ADAL" clId="{E30CD2EC-9E96-4454-A194-232E443CC54B}" dt="2023-11-30T21:26:11.100" v="148" actId="20577"/>
          <ac:spMkLst>
            <pc:docMk/>
            <pc:sldMk cId="2864559130" sldId="286"/>
            <ac:spMk id="30" creationId="{55B1C2A6-E9A6-C375-3932-CC141D15137E}"/>
          </ac:spMkLst>
        </pc:spChg>
        <pc:grpChg chg="del">
          <ac:chgData name="Robb, Kimberly" userId="20280bf1-a5b9-40cd-886d-9b4e3c67fd6b" providerId="ADAL" clId="{E30CD2EC-9E96-4454-A194-232E443CC54B}" dt="2023-11-30T21:02:31.833" v="82" actId="478"/>
          <ac:grpSpMkLst>
            <pc:docMk/>
            <pc:sldMk cId="2864559130" sldId="286"/>
            <ac:grpSpMk id="2" creationId="{D4067CE9-F37D-15CD-F6E8-9D271F876F10}"/>
          </ac:grpSpMkLst>
        </pc:grpChg>
        <pc:grpChg chg="add mod">
          <ac:chgData name="Robb, Kimberly" userId="20280bf1-a5b9-40cd-886d-9b4e3c67fd6b" providerId="ADAL" clId="{E30CD2EC-9E96-4454-A194-232E443CC54B}" dt="2023-11-30T21:02:34.311" v="84"/>
          <ac:grpSpMkLst>
            <pc:docMk/>
            <pc:sldMk cId="2864559130" sldId="286"/>
            <ac:grpSpMk id="3" creationId="{A0006AE6-9D67-2871-B8AE-DE3592FF55C7}"/>
          </ac:grpSpMkLst>
        </pc:grpChg>
        <pc:picChg chg="mod">
          <ac:chgData name="Robb, Kimberly" userId="20280bf1-a5b9-40cd-886d-9b4e3c67fd6b" providerId="ADAL" clId="{E30CD2EC-9E96-4454-A194-232E443CC54B}" dt="2023-11-30T21:02:34.311" v="84"/>
          <ac:picMkLst>
            <pc:docMk/>
            <pc:sldMk cId="2864559130" sldId="286"/>
            <ac:picMk id="4" creationId="{B2D085CA-01D2-F49A-4C5A-31DD5C8EDC4D}"/>
          </ac:picMkLst>
        </pc:picChg>
        <pc:picChg chg="del topLvl">
          <ac:chgData name="Robb, Kimberly" userId="20280bf1-a5b9-40cd-886d-9b4e3c67fd6b" providerId="ADAL" clId="{E30CD2EC-9E96-4454-A194-232E443CC54B}" dt="2023-11-30T21:02:33.015" v="83" actId="478"/>
          <ac:picMkLst>
            <pc:docMk/>
            <pc:sldMk cId="2864559130" sldId="286"/>
            <ac:picMk id="32" creationId="{F9B36A14-C02F-9E7C-766C-25841E0D3086}"/>
          </ac:picMkLst>
        </pc:picChg>
      </pc:sldChg>
      <pc:sldChg chg="addSp delSp modSp mod setBg delDesignElem">
        <pc:chgData name="Robb, Kimberly" userId="20280bf1-a5b9-40cd-886d-9b4e3c67fd6b" providerId="ADAL" clId="{E30CD2EC-9E96-4454-A194-232E443CC54B}" dt="2023-11-30T21:27:16.935" v="161" actId="20577"/>
        <pc:sldMkLst>
          <pc:docMk/>
          <pc:sldMk cId="323691502" sldId="287"/>
        </pc:sldMkLst>
        <pc:spChg chg="mod ord topLvl">
          <ac:chgData name="Robb, Kimberly" userId="20280bf1-a5b9-40cd-886d-9b4e3c67fd6b" providerId="ADAL" clId="{E30CD2EC-9E96-4454-A194-232E443CC54B}" dt="2023-11-30T21:27:00.793" v="157" actId="20577"/>
          <ac:spMkLst>
            <pc:docMk/>
            <pc:sldMk cId="323691502" sldId="287"/>
            <ac:spMk id="9" creationId="{344440B3-8D1A-5E6E-2814-0B2428B057B7}"/>
          </ac:spMkLst>
        </pc:spChg>
        <pc:spChg chg="mod">
          <ac:chgData name="Robb, Kimberly" userId="20280bf1-a5b9-40cd-886d-9b4e3c67fd6b" providerId="ADAL" clId="{E30CD2EC-9E96-4454-A194-232E443CC54B}" dt="2023-11-30T21:27:13.274" v="160" actId="20577"/>
          <ac:spMkLst>
            <pc:docMk/>
            <pc:sldMk cId="323691502" sldId="287"/>
            <ac:spMk id="11" creationId="{3ED2F94E-5FD5-18D9-C29D-A9D03F107D7B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323691502" sldId="287"/>
            <ac:spMk id="14" creationId="{32BC26D8-82FB-445E-AA49-62A77D7C1EE0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323691502" sldId="287"/>
            <ac:spMk id="16" creationId="{CB44330D-EA18-4254-AA95-EB49948539B8}"/>
          </ac:spMkLst>
        </pc:spChg>
        <pc:spChg chg="mod">
          <ac:chgData name="Robb, Kimberly" userId="20280bf1-a5b9-40cd-886d-9b4e3c67fd6b" providerId="ADAL" clId="{E30CD2EC-9E96-4454-A194-232E443CC54B}" dt="2023-11-30T21:26:43.748" v="152" actId="20577"/>
          <ac:spMkLst>
            <pc:docMk/>
            <pc:sldMk cId="323691502" sldId="287"/>
            <ac:spMk id="21" creationId="{E14475A1-D959-AF33-2E6A-0A6DB88277BA}"/>
          </ac:spMkLst>
        </pc:spChg>
        <pc:spChg chg="mod">
          <ac:chgData name="Robb, Kimberly" userId="20280bf1-a5b9-40cd-886d-9b4e3c67fd6b" providerId="ADAL" clId="{E30CD2EC-9E96-4454-A194-232E443CC54B}" dt="2023-11-30T21:27:16.935" v="161" actId="20577"/>
          <ac:spMkLst>
            <pc:docMk/>
            <pc:sldMk cId="323691502" sldId="287"/>
            <ac:spMk id="24" creationId="{0D06D685-C414-6BF8-DF39-1CD0AAE50916}"/>
          </ac:spMkLst>
        </pc:spChg>
        <pc:spChg chg="mod">
          <ac:chgData name="Robb, Kimberly" userId="20280bf1-a5b9-40cd-886d-9b4e3c67fd6b" providerId="ADAL" clId="{E30CD2EC-9E96-4454-A194-232E443CC54B}" dt="2023-11-30T21:27:05.603" v="158" actId="20577"/>
          <ac:spMkLst>
            <pc:docMk/>
            <pc:sldMk cId="323691502" sldId="287"/>
            <ac:spMk id="27" creationId="{93607794-3013-2034-9D5E-A2B1D4F4A6BD}"/>
          </ac:spMkLst>
        </pc:spChg>
        <pc:spChg chg="mod">
          <ac:chgData name="Robb, Kimberly" userId="20280bf1-a5b9-40cd-886d-9b4e3c67fd6b" providerId="ADAL" clId="{E30CD2EC-9E96-4454-A194-232E443CC54B}" dt="2023-11-30T21:27:09.331" v="159" actId="20577"/>
          <ac:spMkLst>
            <pc:docMk/>
            <pc:sldMk cId="323691502" sldId="287"/>
            <ac:spMk id="30" creationId="{55B1C2A6-E9A6-C375-3932-CC141D15137E}"/>
          </ac:spMkLst>
        </pc:spChg>
        <pc:grpChg chg="del">
          <ac:chgData name="Robb, Kimberly" userId="20280bf1-a5b9-40cd-886d-9b4e3c67fd6b" providerId="ADAL" clId="{E30CD2EC-9E96-4454-A194-232E443CC54B}" dt="2023-11-30T20:56:43.845" v="6" actId="478"/>
          <ac:grpSpMkLst>
            <pc:docMk/>
            <pc:sldMk cId="323691502" sldId="287"/>
            <ac:grpSpMk id="2" creationId="{D4067CE9-F37D-15CD-F6E8-9D271F876F10}"/>
          </ac:grpSpMkLst>
        </pc:grpChg>
        <pc:grpChg chg="add mod">
          <ac:chgData name="Robb, Kimberly" userId="20280bf1-a5b9-40cd-886d-9b4e3c67fd6b" providerId="ADAL" clId="{E30CD2EC-9E96-4454-A194-232E443CC54B}" dt="2023-11-30T20:58:58.435" v="35" actId="164"/>
          <ac:grpSpMkLst>
            <pc:docMk/>
            <pc:sldMk cId="323691502" sldId="287"/>
            <ac:grpSpMk id="5" creationId="{E2C2199A-1045-4905-1D5A-4B9C208C31C2}"/>
          </ac:grpSpMkLst>
        </pc:grpChg>
        <pc:picChg chg="add mod ord">
          <ac:chgData name="Robb, Kimberly" userId="20280bf1-a5b9-40cd-886d-9b4e3c67fd6b" providerId="ADAL" clId="{E30CD2EC-9E96-4454-A194-232E443CC54B}" dt="2023-11-30T20:58:58.435" v="35" actId="164"/>
          <ac:picMkLst>
            <pc:docMk/>
            <pc:sldMk cId="323691502" sldId="287"/>
            <ac:picMk id="4" creationId="{3B60A20C-DD49-9D1C-EAD9-C24CD6603EAB}"/>
          </ac:picMkLst>
        </pc:picChg>
        <pc:picChg chg="del topLvl">
          <ac:chgData name="Robb, Kimberly" userId="20280bf1-a5b9-40cd-886d-9b4e3c67fd6b" providerId="ADAL" clId="{E30CD2EC-9E96-4454-A194-232E443CC54B}" dt="2023-11-30T20:56:43.845" v="6" actId="478"/>
          <ac:picMkLst>
            <pc:docMk/>
            <pc:sldMk cId="323691502" sldId="287"/>
            <ac:picMk id="32" creationId="{F9B36A14-C02F-9E7C-766C-25841E0D3086}"/>
          </ac:picMkLst>
        </pc:picChg>
        <pc:inkChg chg="del">
          <ac:chgData name="Robb, Kimberly" userId="20280bf1-a5b9-40cd-886d-9b4e3c67fd6b" providerId="ADAL" clId="{E30CD2EC-9E96-4454-A194-232E443CC54B}" dt="2023-11-30T20:54:44.914" v="0" actId="478"/>
          <ac:inkMkLst>
            <pc:docMk/>
            <pc:sldMk cId="323691502" sldId="287"/>
            <ac:inkMk id="3" creationId="{6B0D1E0E-CE28-D9BE-257B-14656AB32EAF}"/>
          </ac:inkMkLst>
        </pc:inkChg>
      </pc:sldChg>
      <pc:sldChg chg="addSp delSp modSp mod setBg delDesignElem">
        <pc:chgData name="Robb, Kimberly" userId="20280bf1-a5b9-40cd-886d-9b4e3c67fd6b" providerId="ADAL" clId="{E30CD2EC-9E96-4454-A194-232E443CC54B}" dt="2023-11-30T21:22:23.980" v="118"/>
        <pc:sldMkLst>
          <pc:docMk/>
          <pc:sldMk cId="3274673507" sldId="288"/>
        </pc:sldMkLst>
        <pc:spChg chg="add del mod">
          <ac:chgData name="Robb, Kimberly" userId="20280bf1-a5b9-40cd-886d-9b4e3c67fd6b" providerId="ADAL" clId="{E30CD2EC-9E96-4454-A194-232E443CC54B}" dt="2023-11-30T20:58:51.618" v="34"/>
          <ac:spMkLst>
            <pc:docMk/>
            <pc:sldMk cId="3274673507" sldId="288"/>
            <ac:spMk id="4" creationId="{73B0A897-E59A-E25E-9967-11ABB139942B}"/>
          </ac:spMkLst>
        </pc:spChg>
        <pc:spChg chg="mod">
          <ac:chgData name="Robb, Kimberly" userId="20280bf1-a5b9-40cd-886d-9b4e3c67fd6b" providerId="ADAL" clId="{E30CD2EC-9E96-4454-A194-232E443CC54B}" dt="2023-11-30T20:59:04.862" v="37" actId="20577"/>
          <ac:spMkLst>
            <pc:docMk/>
            <pc:sldMk cId="3274673507" sldId="288"/>
            <ac:spMk id="7" creationId="{D2FD7EE9-D102-F2A6-C947-6B62094A4575}"/>
          </ac:spMkLst>
        </pc:spChg>
        <pc:spChg chg="del mod topLvl">
          <ac:chgData name="Robb, Kimberly" userId="20280bf1-a5b9-40cd-886d-9b4e3c67fd6b" providerId="ADAL" clId="{E30CD2EC-9E96-4454-A194-232E443CC54B}" dt="2023-11-30T20:58:36.131" v="29" actId="478"/>
          <ac:spMkLst>
            <pc:docMk/>
            <pc:sldMk cId="3274673507" sldId="288"/>
            <ac:spMk id="9" creationId="{344440B3-8D1A-5E6E-2814-0B2428B057B7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3274673507" sldId="288"/>
            <ac:spMk id="14" creationId="{32BC26D8-82FB-445E-AA49-62A77D7C1EE0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3274673507" sldId="288"/>
            <ac:spMk id="16" creationId="{CB44330D-EA18-4254-AA95-EB49948539B8}"/>
          </ac:spMkLst>
        </pc:spChg>
        <pc:grpChg chg="del">
          <ac:chgData name="Robb, Kimberly" userId="20280bf1-a5b9-40cd-886d-9b4e3c67fd6b" providerId="ADAL" clId="{E30CD2EC-9E96-4454-A194-232E443CC54B}" dt="2023-11-30T20:58:36.131" v="29" actId="478"/>
          <ac:grpSpMkLst>
            <pc:docMk/>
            <pc:sldMk cId="3274673507" sldId="288"/>
            <ac:grpSpMk id="2" creationId="{D4067CE9-F37D-15CD-F6E8-9D271F876F10}"/>
          </ac:grpSpMkLst>
        </pc:grpChg>
        <pc:grpChg chg="add mod">
          <ac:chgData name="Robb, Kimberly" userId="20280bf1-a5b9-40cd-886d-9b4e3c67fd6b" providerId="ADAL" clId="{E30CD2EC-9E96-4454-A194-232E443CC54B}" dt="2023-11-30T20:59:01.704" v="36"/>
          <ac:grpSpMkLst>
            <pc:docMk/>
            <pc:sldMk cId="3274673507" sldId="288"/>
            <ac:grpSpMk id="5" creationId="{A3A106DA-6103-1E53-F770-0A4D9B5C01C8}"/>
          </ac:grpSpMkLst>
        </pc:grpChg>
        <pc:picChg chg="add del mod">
          <ac:chgData name="Robb, Kimberly" userId="20280bf1-a5b9-40cd-886d-9b4e3c67fd6b" providerId="ADAL" clId="{E30CD2EC-9E96-4454-A194-232E443CC54B}" dt="2023-11-30T20:58:41.415" v="32"/>
          <ac:picMkLst>
            <pc:docMk/>
            <pc:sldMk cId="3274673507" sldId="288"/>
            <ac:picMk id="3" creationId="{5CD55ABB-E976-769A-8624-512E205ADCC2}"/>
          </ac:picMkLst>
        </pc:picChg>
        <pc:picChg chg="mod">
          <ac:chgData name="Robb, Kimberly" userId="20280bf1-a5b9-40cd-886d-9b4e3c67fd6b" providerId="ADAL" clId="{E30CD2EC-9E96-4454-A194-232E443CC54B}" dt="2023-11-30T20:59:01.704" v="36"/>
          <ac:picMkLst>
            <pc:docMk/>
            <pc:sldMk cId="3274673507" sldId="288"/>
            <ac:picMk id="6" creationId="{AD997592-5139-D3E4-7804-AA32E8E1B3CA}"/>
          </ac:picMkLst>
        </pc:picChg>
        <pc:picChg chg="del topLvl">
          <ac:chgData name="Robb, Kimberly" userId="20280bf1-a5b9-40cd-886d-9b4e3c67fd6b" providerId="ADAL" clId="{E30CD2EC-9E96-4454-A194-232E443CC54B}" dt="2023-11-30T20:58:37.138" v="30" actId="478"/>
          <ac:picMkLst>
            <pc:docMk/>
            <pc:sldMk cId="3274673507" sldId="288"/>
            <ac:picMk id="32" creationId="{F9B36A14-C02F-9E7C-766C-25841E0D3086}"/>
          </ac:picMkLst>
        </pc:picChg>
      </pc:sldChg>
      <pc:sldChg chg="addSp delSp modSp mod setBg delAnim delDesignElem">
        <pc:chgData name="Robb, Kimberly" userId="20280bf1-a5b9-40cd-886d-9b4e3c67fd6b" providerId="ADAL" clId="{E30CD2EC-9E96-4454-A194-232E443CC54B}" dt="2023-11-30T21:22:23.980" v="118"/>
        <pc:sldMkLst>
          <pc:docMk/>
          <pc:sldMk cId="3413216696" sldId="289"/>
        </pc:sldMkLst>
        <pc:spChg chg="mod">
          <ac:chgData name="Robb, Kimberly" userId="20280bf1-a5b9-40cd-886d-9b4e3c67fd6b" providerId="ADAL" clId="{E30CD2EC-9E96-4454-A194-232E443CC54B}" dt="2023-11-30T21:00:57.358" v="62" actId="20577"/>
          <ac:spMkLst>
            <pc:docMk/>
            <pc:sldMk cId="3413216696" sldId="289"/>
            <ac:spMk id="4" creationId="{C027DE3A-DF4E-46CB-919D-C53A9037DF68}"/>
          </ac:spMkLst>
        </pc:spChg>
        <pc:spChg chg="del">
          <ac:chgData name="Robb, Kimberly" userId="20280bf1-a5b9-40cd-886d-9b4e3c67fd6b" providerId="ADAL" clId="{E30CD2EC-9E96-4454-A194-232E443CC54B}" dt="2023-11-30T21:00:53.533" v="60" actId="478"/>
          <ac:spMkLst>
            <pc:docMk/>
            <pc:sldMk cId="3413216696" sldId="289"/>
            <ac:spMk id="9" creationId="{344440B3-8D1A-5E6E-2814-0B2428B057B7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3413216696" sldId="289"/>
            <ac:spMk id="14" creationId="{32BC26D8-82FB-445E-AA49-62A77D7C1EE0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3413216696" sldId="289"/>
            <ac:spMk id="16" creationId="{CB44330D-EA18-4254-AA95-EB49948539B8}"/>
          </ac:spMkLst>
        </pc:spChg>
        <pc:grpChg chg="add mod">
          <ac:chgData name="Robb, Kimberly" userId="20280bf1-a5b9-40cd-886d-9b4e3c67fd6b" providerId="ADAL" clId="{E30CD2EC-9E96-4454-A194-232E443CC54B}" dt="2023-11-30T21:00:54.734" v="61"/>
          <ac:grpSpMkLst>
            <pc:docMk/>
            <pc:sldMk cId="3413216696" sldId="289"/>
            <ac:grpSpMk id="2" creationId="{610394E8-40F3-DA07-E6CA-F64391A99852}"/>
          </ac:grpSpMkLst>
        </pc:grpChg>
        <pc:picChg chg="mod">
          <ac:chgData name="Robb, Kimberly" userId="20280bf1-a5b9-40cd-886d-9b4e3c67fd6b" providerId="ADAL" clId="{E30CD2EC-9E96-4454-A194-232E443CC54B}" dt="2023-11-30T21:00:54.734" v="61"/>
          <ac:picMkLst>
            <pc:docMk/>
            <pc:sldMk cId="3413216696" sldId="289"/>
            <ac:picMk id="3" creationId="{B01EF559-57AF-3AF3-36DF-BC8581113B05}"/>
          </ac:picMkLst>
        </pc:picChg>
        <pc:picChg chg="del">
          <ac:chgData name="Robb, Kimberly" userId="20280bf1-a5b9-40cd-886d-9b4e3c67fd6b" providerId="ADAL" clId="{E30CD2EC-9E96-4454-A194-232E443CC54B}" dt="2023-11-30T21:00:51.516" v="59" actId="478"/>
          <ac:picMkLst>
            <pc:docMk/>
            <pc:sldMk cId="3413216696" sldId="289"/>
            <ac:picMk id="32" creationId="{F9B36A14-C02F-9E7C-766C-25841E0D3086}"/>
          </ac:picMkLst>
        </pc:picChg>
      </pc:sldChg>
      <pc:sldChg chg="addSp delSp modSp mod setBg delDesignElem">
        <pc:chgData name="Robb, Kimberly" userId="20280bf1-a5b9-40cd-886d-9b4e3c67fd6b" providerId="ADAL" clId="{E30CD2EC-9E96-4454-A194-232E443CC54B}" dt="2023-11-30T21:22:23.980" v="118"/>
        <pc:sldMkLst>
          <pc:docMk/>
          <pc:sldMk cId="431235787" sldId="290"/>
        </pc:sldMkLst>
        <pc:spChg chg="mod">
          <ac:chgData name="Robb, Kimberly" userId="20280bf1-a5b9-40cd-886d-9b4e3c67fd6b" providerId="ADAL" clId="{E30CD2EC-9E96-4454-A194-232E443CC54B}" dt="2023-11-30T21:00:32.519" v="55"/>
          <ac:spMkLst>
            <pc:docMk/>
            <pc:sldMk cId="431235787" sldId="290"/>
            <ac:spMk id="5" creationId="{979EDB1A-1310-9D84-FC54-861656E9D7B7}"/>
          </ac:spMkLst>
        </pc:spChg>
        <pc:spChg chg="mod">
          <ac:chgData name="Robb, Kimberly" userId="20280bf1-a5b9-40cd-886d-9b4e3c67fd6b" providerId="ADAL" clId="{E30CD2EC-9E96-4454-A194-232E443CC54B}" dt="2023-11-30T21:00:46.203" v="58" actId="20577"/>
          <ac:spMkLst>
            <pc:docMk/>
            <pc:sldMk cId="431235787" sldId="290"/>
            <ac:spMk id="8" creationId="{494CA3F9-045C-FDE0-BAA7-E750A67C1DC6}"/>
          </ac:spMkLst>
        </pc:spChg>
        <pc:spChg chg="del mod topLvl">
          <ac:chgData name="Robb, Kimberly" userId="20280bf1-a5b9-40cd-886d-9b4e3c67fd6b" providerId="ADAL" clId="{E30CD2EC-9E96-4454-A194-232E443CC54B}" dt="2023-11-30T21:00:30.199" v="54" actId="478"/>
          <ac:spMkLst>
            <pc:docMk/>
            <pc:sldMk cId="431235787" sldId="290"/>
            <ac:spMk id="9" creationId="{344440B3-8D1A-5E6E-2814-0B2428B057B7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431235787" sldId="290"/>
            <ac:spMk id="14" creationId="{32BC26D8-82FB-445E-AA49-62A77D7C1EE0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431235787" sldId="290"/>
            <ac:spMk id="16" creationId="{CB44330D-EA18-4254-AA95-EB49948539B8}"/>
          </ac:spMkLst>
        </pc:spChg>
        <pc:grpChg chg="del">
          <ac:chgData name="Robb, Kimberly" userId="20280bf1-a5b9-40cd-886d-9b4e3c67fd6b" providerId="ADAL" clId="{E30CD2EC-9E96-4454-A194-232E443CC54B}" dt="2023-11-30T21:00:27.050" v="52" actId="478"/>
          <ac:grpSpMkLst>
            <pc:docMk/>
            <pc:sldMk cId="431235787" sldId="290"/>
            <ac:grpSpMk id="2" creationId="{D4067CE9-F37D-15CD-F6E8-9D271F876F10}"/>
          </ac:grpSpMkLst>
        </pc:grpChg>
        <pc:grpChg chg="add del mod">
          <ac:chgData name="Robb, Kimberly" userId="20280bf1-a5b9-40cd-886d-9b4e3c67fd6b" providerId="ADAL" clId="{E30CD2EC-9E96-4454-A194-232E443CC54B}" dt="2023-11-30T21:00:35.447" v="56"/>
          <ac:grpSpMkLst>
            <pc:docMk/>
            <pc:sldMk cId="431235787" sldId="290"/>
            <ac:grpSpMk id="3" creationId="{A93AA341-00A7-FE8D-82B9-5A2D03C8D357}"/>
          </ac:grpSpMkLst>
        </pc:grpChg>
        <pc:grpChg chg="add mod">
          <ac:chgData name="Robb, Kimberly" userId="20280bf1-a5b9-40cd-886d-9b4e3c67fd6b" providerId="ADAL" clId="{E30CD2EC-9E96-4454-A194-232E443CC54B}" dt="2023-11-30T21:00:43.470" v="57"/>
          <ac:grpSpMkLst>
            <pc:docMk/>
            <pc:sldMk cId="431235787" sldId="290"/>
            <ac:grpSpMk id="6" creationId="{81BFE006-243A-F36B-BB36-E2D7B4D133B9}"/>
          </ac:grpSpMkLst>
        </pc:grpChg>
        <pc:picChg chg="mod">
          <ac:chgData name="Robb, Kimberly" userId="20280bf1-a5b9-40cd-886d-9b4e3c67fd6b" providerId="ADAL" clId="{E30CD2EC-9E96-4454-A194-232E443CC54B}" dt="2023-11-30T21:00:32.519" v="55"/>
          <ac:picMkLst>
            <pc:docMk/>
            <pc:sldMk cId="431235787" sldId="290"/>
            <ac:picMk id="4" creationId="{468FE65F-52C5-88CC-89DF-9370D64A6CD0}"/>
          </ac:picMkLst>
        </pc:picChg>
        <pc:picChg chg="mod">
          <ac:chgData name="Robb, Kimberly" userId="20280bf1-a5b9-40cd-886d-9b4e3c67fd6b" providerId="ADAL" clId="{E30CD2EC-9E96-4454-A194-232E443CC54B}" dt="2023-11-30T21:00:43.470" v="57"/>
          <ac:picMkLst>
            <pc:docMk/>
            <pc:sldMk cId="431235787" sldId="290"/>
            <ac:picMk id="7" creationId="{60191F64-EB6C-60CE-6B95-777466784B54}"/>
          </ac:picMkLst>
        </pc:picChg>
        <pc:picChg chg="del topLvl">
          <ac:chgData name="Robb, Kimberly" userId="20280bf1-a5b9-40cd-886d-9b4e3c67fd6b" providerId="ADAL" clId="{E30CD2EC-9E96-4454-A194-232E443CC54B}" dt="2023-11-30T21:00:27.050" v="52" actId="478"/>
          <ac:picMkLst>
            <pc:docMk/>
            <pc:sldMk cId="431235787" sldId="290"/>
            <ac:picMk id="32" creationId="{F9B36A14-C02F-9E7C-766C-25841E0D3086}"/>
          </ac:picMkLst>
        </pc:picChg>
      </pc:sldChg>
      <pc:sldChg chg="addSp delSp modSp mod setBg delDesignElem">
        <pc:chgData name="Robb, Kimberly" userId="20280bf1-a5b9-40cd-886d-9b4e3c67fd6b" providerId="ADAL" clId="{E30CD2EC-9E96-4454-A194-232E443CC54B}" dt="2023-11-30T21:22:23.980" v="118"/>
        <pc:sldMkLst>
          <pc:docMk/>
          <pc:sldMk cId="2558785243" sldId="291"/>
        </pc:sldMkLst>
        <pc:spChg chg="mod">
          <ac:chgData name="Robb, Kimberly" userId="20280bf1-a5b9-40cd-886d-9b4e3c67fd6b" providerId="ADAL" clId="{E30CD2EC-9E96-4454-A194-232E443CC54B}" dt="2023-11-30T21:01:43.866" v="72" actId="20577"/>
          <ac:spMkLst>
            <pc:docMk/>
            <pc:sldMk cId="2558785243" sldId="291"/>
            <ac:spMk id="5" creationId="{4E323627-0748-3BCD-1606-2097BA4D37BF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2558785243" sldId="291"/>
            <ac:spMk id="14" creationId="{32BC26D8-82FB-445E-AA49-62A77D7C1EE0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2558785243" sldId="291"/>
            <ac:spMk id="16" creationId="{CB44330D-EA18-4254-AA95-EB49948539B8}"/>
          </ac:spMkLst>
        </pc:spChg>
        <pc:grpChg chg="del">
          <ac:chgData name="Robb, Kimberly" userId="20280bf1-a5b9-40cd-886d-9b4e3c67fd6b" providerId="ADAL" clId="{E30CD2EC-9E96-4454-A194-232E443CC54B}" dt="2023-11-30T21:01:29.660" v="70" actId="478"/>
          <ac:grpSpMkLst>
            <pc:docMk/>
            <pc:sldMk cId="2558785243" sldId="291"/>
            <ac:grpSpMk id="2" creationId="{D4067CE9-F37D-15CD-F6E8-9D271F876F10}"/>
          </ac:grpSpMkLst>
        </pc:grpChg>
        <pc:grpChg chg="add mod">
          <ac:chgData name="Robb, Kimberly" userId="20280bf1-a5b9-40cd-886d-9b4e3c67fd6b" providerId="ADAL" clId="{E30CD2EC-9E96-4454-A194-232E443CC54B}" dt="2023-11-30T21:01:30.756" v="71"/>
          <ac:grpSpMkLst>
            <pc:docMk/>
            <pc:sldMk cId="2558785243" sldId="291"/>
            <ac:grpSpMk id="3" creationId="{7EEE9D92-425C-0B87-B6ED-57B96BB38F30}"/>
          </ac:grpSpMkLst>
        </pc:grpChg>
        <pc:picChg chg="mod">
          <ac:chgData name="Robb, Kimberly" userId="20280bf1-a5b9-40cd-886d-9b4e3c67fd6b" providerId="ADAL" clId="{E30CD2EC-9E96-4454-A194-232E443CC54B}" dt="2023-11-30T21:01:30.756" v="71"/>
          <ac:picMkLst>
            <pc:docMk/>
            <pc:sldMk cId="2558785243" sldId="291"/>
            <ac:picMk id="4" creationId="{199FBA55-A54A-C330-01D6-1A62A2A9D928}"/>
          </ac:picMkLst>
        </pc:picChg>
      </pc:sldChg>
      <pc:sldChg chg="addSp delSp modSp mod setBg delDesignElem">
        <pc:chgData name="Robb, Kimberly" userId="20280bf1-a5b9-40cd-886d-9b4e3c67fd6b" providerId="ADAL" clId="{E30CD2EC-9E96-4454-A194-232E443CC54B}" dt="2023-11-30T21:22:23.980" v="118"/>
        <pc:sldMkLst>
          <pc:docMk/>
          <pc:sldMk cId="1605233017" sldId="292"/>
        </pc:sldMkLst>
        <pc:spChg chg="mod">
          <ac:chgData name="Robb, Kimberly" userId="20280bf1-a5b9-40cd-886d-9b4e3c67fd6b" providerId="ADAL" clId="{E30CD2EC-9E96-4454-A194-232E443CC54B}" dt="2023-11-30T21:02:05.626" v="76" actId="20577"/>
          <ac:spMkLst>
            <pc:docMk/>
            <pc:sldMk cId="1605233017" sldId="292"/>
            <ac:spMk id="5" creationId="{FAE1B592-31D0-1A97-9617-553DCA5B59AC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1605233017" sldId="292"/>
            <ac:spMk id="14" creationId="{32BC26D8-82FB-445E-AA49-62A77D7C1EE0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1605233017" sldId="292"/>
            <ac:spMk id="16" creationId="{CB44330D-EA18-4254-AA95-EB49948539B8}"/>
          </ac:spMkLst>
        </pc:spChg>
        <pc:spChg chg="mod">
          <ac:chgData name="Robb, Kimberly" userId="20280bf1-a5b9-40cd-886d-9b4e3c67fd6b" providerId="ADAL" clId="{E30CD2EC-9E96-4454-A194-232E443CC54B}" dt="2023-11-30T21:02:00.207" v="74" actId="1076"/>
          <ac:spMkLst>
            <pc:docMk/>
            <pc:sldMk cId="1605233017" sldId="292"/>
            <ac:spMk id="24" creationId="{0D06D685-C414-6BF8-DF39-1CD0AAE50916}"/>
          </ac:spMkLst>
        </pc:spChg>
        <pc:grpChg chg="del">
          <ac:chgData name="Robb, Kimberly" userId="20280bf1-a5b9-40cd-886d-9b4e3c67fd6b" providerId="ADAL" clId="{E30CD2EC-9E96-4454-A194-232E443CC54B}" dt="2023-11-30T21:01:56.382" v="73" actId="478"/>
          <ac:grpSpMkLst>
            <pc:docMk/>
            <pc:sldMk cId="1605233017" sldId="292"/>
            <ac:grpSpMk id="2" creationId="{D4067CE9-F37D-15CD-F6E8-9D271F876F10}"/>
          </ac:grpSpMkLst>
        </pc:grpChg>
        <pc:grpChg chg="add mod">
          <ac:chgData name="Robb, Kimberly" userId="20280bf1-a5b9-40cd-886d-9b4e3c67fd6b" providerId="ADAL" clId="{E30CD2EC-9E96-4454-A194-232E443CC54B}" dt="2023-11-30T21:02:01.862" v="75"/>
          <ac:grpSpMkLst>
            <pc:docMk/>
            <pc:sldMk cId="1605233017" sldId="292"/>
            <ac:grpSpMk id="3" creationId="{4ED0A357-38F3-5386-FF49-A880FA54CFC3}"/>
          </ac:grpSpMkLst>
        </pc:grpChg>
        <pc:picChg chg="mod">
          <ac:chgData name="Robb, Kimberly" userId="20280bf1-a5b9-40cd-886d-9b4e3c67fd6b" providerId="ADAL" clId="{E30CD2EC-9E96-4454-A194-232E443CC54B}" dt="2023-11-30T21:02:01.862" v="75"/>
          <ac:picMkLst>
            <pc:docMk/>
            <pc:sldMk cId="1605233017" sldId="292"/>
            <ac:picMk id="4" creationId="{E3B1C0EB-9D9D-FADD-5CD7-196AF06CA647}"/>
          </ac:picMkLst>
        </pc:picChg>
      </pc:sldChg>
      <pc:sldChg chg="addSp delSp modSp mod setBg delDesignElem">
        <pc:chgData name="Robb, Kimberly" userId="20280bf1-a5b9-40cd-886d-9b4e3c67fd6b" providerId="ADAL" clId="{E30CD2EC-9E96-4454-A194-232E443CC54B}" dt="2023-11-30T21:38:38.546" v="179" actId="20577"/>
        <pc:sldMkLst>
          <pc:docMk/>
          <pc:sldMk cId="1131187504" sldId="293"/>
        </pc:sldMkLst>
        <pc:spChg chg="del mod topLvl">
          <ac:chgData name="Robb, Kimberly" userId="20280bf1-a5b9-40cd-886d-9b4e3c67fd6b" providerId="ADAL" clId="{E30CD2EC-9E96-4454-A194-232E443CC54B}" dt="2023-11-30T21:03:08.336" v="90" actId="478"/>
          <ac:spMkLst>
            <pc:docMk/>
            <pc:sldMk cId="1131187504" sldId="293"/>
            <ac:spMk id="7" creationId="{7BC7841D-3A43-207F-C493-1A3E0FE08A35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1131187504" sldId="293"/>
            <ac:spMk id="14" creationId="{32BC26D8-82FB-445E-AA49-62A77D7C1EE0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1131187504" sldId="293"/>
            <ac:spMk id="16" creationId="{CB44330D-EA18-4254-AA95-EB49948539B8}"/>
          </ac:spMkLst>
        </pc:spChg>
        <pc:spChg chg="mod">
          <ac:chgData name="Robb, Kimberly" userId="20280bf1-a5b9-40cd-886d-9b4e3c67fd6b" providerId="ADAL" clId="{E30CD2EC-9E96-4454-A194-232E443CC54B}" dt="2023-11-30T21:02:49.468" v="87" actId="1076"/>
          <ac:spMkLst>
            <pc:docMk/>
            <pc:sldMk cId="1131187504" sldId="293"/>
            <ac:spMk id="24" creationId="{0D06D685-C414-6BF8-DF39-1CD0AAE50916}"/>
          </ac:spMkLst>
        </pc:spChg>
        <pc:spChg chg="mod">
          <ac:chgData name="Robb, Kimberly" userId="20280bf1-a5b9-40cd-886d-9b4e3c67fd6b" providerId="ADAL" clId="{E30CD2EC-9E96-4454-A194-232E443CC54B}" dt="2023-11-30T21:38:38.546" v="179" actId="20577"/>
          <ac:spMkLst>
            <pc:docMk/>
            <pc:sldMk cId="1131187504" sldId="293"/>
            <ac:spMk id="27" creationId="{93607794-3013-2034-9D5E-A2B1D4F4A6BD}"/>
          </ac:spMkLst>
        </pc:spChg>
        <pc:grpChg chg="del">
          <ac:chgData name="Robb, Kimberly" userId="20280bf1-a5b9-40cd-886d-9b4e3c67fd6b" providerId="ADAL" clId="{E30CD2EC-9E96-4454-A194-232E443CC54B}" dt="2023-11-30T21:03:01.902" v="88" actId="478"/>
          <ac:grpSpMkLst>
            <pc:docMk/>
            <pc:sldMk cId="1131187504" sldId="293"/>
            <ac:grpSpMk id="2" creationId="{D4067CE9-F37D-15CD-F6E8-9D271F876F10}"/>
          </ac:grpSpMkLst>
        </pc:grpChg>
        <pc:grpChg chg="add del mod">
          <ac:chgData name="Robb, Kimberly" userId="20280bf1-a5b9-40cd-886d-9b4e3c67fd6b" providerId="ADAL" clId="{E30CD2EC-9E96-4454-A194-232E443CC54B}" dt="2023-11-30T21:03:08.336" v="90" actId="478"/>
          <ac:grpSpMkLst>
            <pc:docMk/>
            <pc:sldMk cId="1131187504" sldId="293"/>
            <ac:grpSpMk id="5" creationId="{6D5DEC88-F663-5BD3-26EE-57D39AE8BB36}"/>
          </ac:grpSpMkLst>
        </pc:grpChg>
        <pc:grpChg chg="mod">
          <ac:chgData name="Robb, Kimberly" userId="20280bf1-a5b9-40cd-886d-9b4e3c67fd6b" providerId="ADAL" clId="{E30CD2EC-9E96-4454-A194-232E443CC54B}" dt="2023-11-30T21:03:53.720" v="97" actId="1076"/>
          <ac:grpSpMkLst>
            <pc:docMk/>
            <pc:sldMk cId="1131187504" sldId="293"/>
            <ac:grpSpMk id="15" creationId="{6E775DC5-6DEE-BE95-B037-D2FC9DC96D48}"/>
          </ac:grpSpMkLst>
        </pc:grpChg>
        <pc:grpChg chg="mod">
          <ac:chgData name="Robb, Kimberly" userId="20280bf1-a5b9-40cd-886d-9b4e3c67fd6b" providerId="ADAL" clId="{E30CD2EC-9E96-4454-A194-232E443CC54B}" dt="2023-11-30T21:03:48.426" v="96" actId="1076"/>
          <ac:grpSpMkLst>
            <pc:docMk/>
            <pc:sldMk cId="1131187504" sldId="293"/>
            <ac:grpSpMk id="20" creationId="{3FF28110-BD09-94E5-87E3-3341BAF69377}"/>
          </ac:grpSpMkLst>
        </pc:grpChg>
        <pc:grpChg chg="mod">
          <ac:chgData name="Robb, Kimberly" userId="20280bf1-a5b9-40cd-886d-9b4e3c67fd6b" providerId="ADAL" clId="{E30CD2EC-9E96-4454-A194-232E443CC54B}" dt="2023-11-30T21:03:38.946" v="94" actId="1076"/>
          <ac:grpSpMkLst>
            <pc:docMk/>
            <pc:sldMk cId="1131187504" sldId="293"/>
            <ac:grpSpMk id="23" creationId="{1D7C6167-C676-554D-8EBA-2A0C5CF16209}"/>
          </ac:grpSpMkLst>
        </pc:grpChg>
        <pc:grpChg chg="mod">
          <ac:chgData name="Robb, Kimberly" userId="20280bf1-a5b9-40cd-886d-9b4e3c67fd6b" providerId="ADAL" clId="{E30CD2EC-9E96-4454-A194-232E443CC54B}" dt="2023-11-30T21:03:43.146" v="95" actId="1076"/>
          <ac:grpSpMkLst>
            <pc:docMk/>
            <pc:sldMk cId="1131187504" sldId="293"/>
            <ac:grpSpMk id="26" creationId="{51F8188D-DF75-B7E6-B332-F19578963562}"/>
          </ac:grpSpMkLst>
        </pc:grpChg>
        <pc:grpChg chg="mod">
          <ac:chgData name="Robb, Kimberly" userId="20280bf1-a5b9-40cd-886d-9b4e3c67fd6b" providerId="ADAL" clId="{E30CD2EC-9E96-4454-A194-232E443CC54B}" dt="2023-11-30T21:03:31.974" v="92" actId="1076"/>
          <ac:grpSpMkLst>
            <pc:docMk/>
            <pc:sldMk cId="1131187504" sldId="293"/>
            <ac:grpSpMk id="29" creationId="{2864AEB8-C7AA-5888-2C2E-1FF046D28A39}"/>
          </ac:grpSpMkLst>
        </pc:grpChg>
        <pc:picChg chg="add del mod">
          <ac:chgData name="Robb, Kimberly" userId="20280bf1-a5b9-40cd-886d-9b4e3c67fd6b" providerId="ADAL" clId="{E30CD2EC-9E96-4454-A194-232E443CC54B}" dt="2023-11-30T20:56:37.509" v="5" actId="21"/>
          <ac:picMkLst>
            <pc:docMk/>
            <pc:sldMk cId="1131187504" sldId="293"/>
            <ac:picMk id="4" creationId="{F8A7B055-8439-BF32-7E16-B62936DFDE5D}"/>
          </ac:picMkLst>
        </pc:picChg>
        <pc:picChg chg="mod topLvl">
          <ac:chgData name="Robb, Kimberly" userId="20280bf1-a5b9-40cd-886d-9b4e3c67fd6b" providerId="ADAL" clId="{E30CD2EC-9E96-4454-A194-232E443CC54B}" dt="2023-11-30T21:03:35.575" v="93" actId="1076"/>
          <ac:picMkLst>
            <pc:docMk/>
            <pc:sldMk cId="1131187504" sldId="293"/>
            <ac:picMk id="6" creationId="{D115AC2C-C4AE-3537-FE2A-2C399DE312D8}"/>
          </ac:picMkLst>
        </pc:picChg>
      </pc:sldChg>
      <pc:sldChg chg="addSp delSp setBg delDesignElem">
        <pc:chgData name="Robb, Kimberly" userId="20280bf1-a5b9-40cd-886d-9b4e3c67fd6b" providerId="ADAL" clId="{E30CD2EC-9E96-4454-A194-232E443CC54B}" dt="2023-11-30T21:22:23.980" v="118"/>
        <pc:sldMkLst>
          <pc:docMk/>
          <pc:sldMk cId="2906186407" sldId="294"/>
        </pc:sldMkLst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2906186407" sldId="294"/>
            <ac:spMk id="11" creationId="{32BC26D8-82FB-445E-AA49-62A77D7C1EE0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2906186407" sldId="294"/>
            <ac:spMk id="13" creationId="{CB44330D-EA18-4254-AA95-EB49948539B8}"/>
          </ac:spMkLst>
        </pc:spChg>
      </pc:sldChg>
      <pc:sldChg chg="addSp delSp setBg delDesignElem">
        <pc:chgData name="Robb, Kimberly" userId="20280bf1-a5b9-40cd-886d-9b4e3c67fd6b" providerId="ADAL" clId="{E30CD2EC-9E96-4454-A194-232E443CC54B}" dt="2023-11-30T21:22:23.980" v="118"/>
        <pc:sldMkLst>
          <pc:docMk/>
          <pc:sldMk cId="60007440" sldId="295"/>
        </pc:sldMkLst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60007440" sldId="295"/>
            <ac:spMk id="11" creationId="{32BC26D8-82FB-445E-AA49-62A77D7C1EE0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60007440" sldId="295"/>
            <ac:spMk id="13" creationId="{CB44330D-EA18-4254-AA95-EB49948539B8}"/>
          </ac:spMkLst>
        </pc:spChg>
      </pc:sldChg>
      <pc:sldChg chg="addSp delSp setBg delDesignElem">
        <pc:chgData name="Robb, Kimberly" userId="20280bf1-a5b9-40cd-886d-9b4e3c67fd6b" providerId="ADAL" clId="{E30CD2EC-9E96-4454-A194-232E443CC54B}" dt="2023-11-30T21:22:23.980" v="118"/>
        <pc:sldMkLst>
          <pc:docMk/>
          <pc:sldMk cId="3195141653" sldId="296"/>
        </pc:sldMkLst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3195141653" sldId="296"/>
            <ac:spMk id="11" creationId="{32BC26D8-82FB-445E-AA49-62A77D7C1EE0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3195141653" sldId="296"/>
            <ac:spMk id="13" creationId="{CB44330D-EA18-4254-AA95-EB49948539B8}"/>
          </ac:spMkLst>
        </pc:spChg>
      </pc:sldChg>
      <pc:sldChg chg="addSp delSp add setBg delDesignElem">
        <pc:chgData name="Robb, Kimberly" userId="20280bf1-a5b9-40cd-886d-9b4e3c67fd6b" providerId="ADAL" clId="{E30CD2EC-9E96-4454-A194-232E443CC54B}" dt="2023-11-30T21:22:23.980" v="118"/>
        <pc:sldMkLst>
          <pc:docMk/>
          <pc:sldMk cId="2752932958" sldId="297"/>
        </pc:sldMkLst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2752932958" sldId="297"/>
            <ac:spMk id="14" creationId="{32BC26D8-82FB-445E-AA49-62A77D7C1EE0}"/>
          </ac:spMkLst>
        </pc:spChg>
        <pc:spChg chg="add del">
          <ac:chgData name="Robb, Kimberly" userId="20280bf1-a5b9-40cd-886d-9b4e3c67fd6b" providerId="ADAL" clId="{E30CD2EC-9E96-4454-A194-232E443CC54B}" dt="2023-11-30T21:22:23.980" v="118"/>
          <ac:spMkLst>
            <pc:docMk/>
            <pc:sldMk cId="2752932958" sldId="297"/>
            <ac:spMk id="16" creationId="{CB44330D-EA18-4254-AA95-EB49948539B8}"/>
          </ac:spMkLst>
        </pc:spChg>
      </pc:sldChg>
      <pc:sldChg chg="add">
        <pc:chgData name="Robb, Kimberly" userId="20280bf1-a5b9-40cd-886d-9b4e3c67fd6b" providerId="ADAL" clId="{E30CD2EC-9E96-4454-A194-232E443CC54B}" dt="2023-11-30T21:22:49.649" v="119" actId="2890"/>
        <pc:sldMkLst>
          <pc:docMk/>
          <pc:sldMk cId="2055694367" sldId="298"/>
        </pc:sldMkLst>
      </pc:sldChg>
      <pc:sldChg chg="modSp add mod">
        <pc:chgData name="Robb, Kimberly" userId="20280bf1-a5b9-40cd-886d-9b4e3c67fd6b" providerId="ADAL" clId="{E30CD2EC-9E96-4454-A194-232E443CC54B}" dt="2023-11-30T21:24:59.262" v="134" actId="20577"/>
        <pc:sldMkLst>
          <pc:docMk/>
          <pc:sldMk cId="45086550" sldId="299"/>
        </pc:sldMkLst>
        <pc:spChg chg="mod">
          <ac:chgData name="Robb, Kimberly" userId="20280bf1-a5b9-40cd-886d-9b4e3c67fd6b" providerId="ADAL" clId="{E30CD2EC-9E96-4454-A194-232E443CC54B}" dt="2023-11-30T21:24:33.109" v="129" actId="20577"/>
          <ac:spMkLst>
            <pc:docMk/>
            <pc:sldMk cId="45086550" sldId="299"/>
            <ac:spMk id="5" creationId="{30ABE769-A53C-767D-7E7A-A1B8F8EE5D73}"/>
          </ac:spMkLst>
        </pc:spChg>
        <pc:spChg chg="mod">
          <ac:chgData name="Robb, Kimberly" userId="20280bf1-a5b9-40cd-886d-9b4e3c67fd6b" providerId="ADAL" clId="{E30CD2EC-9E96-4454-A194-232E443CC54B}" dt="2023-11-30T21:24:40.953" v="131" actId="20577"/>
          <ac:spMkLst>
            <pc:docMk/>
            <pc:sldMk cId="45086550" sldId="299"/>
            <ac:spMk id="21" creationId="{E14475A1-D959-AF33-2E6A-0A6DB88277BA}"/>
          </ac:spMkLst>
        </pc:spChg>
        <pc:spChg chg="mod">
          <ac:chgData name="Robb, Kimberly" userId="20280bf1-a5b9-40cd-886d-9b4e3c67fd6b" providerId="ADAL" clId="{E30CD2EC-9E96-4454-A194-232E443CC54B}" dt="2023-11-30T21:24:59.262" v="134" actId="20577"/>
          <ac:spMkLst>
            <pc:docMk/>
            <pc:sldMk cId="45086550" sldId="299"/>
            <ac:spMk id="24" creationId="{0D06D685-C414-6BF8-DF39-1CD0AAE50916}"/>
          </ac:spMkLst>
        </pc:spChg>
        <pc:spChg chg="mod">
          <ac:chgData name="Robb, Kimberly" userId="20280bf1-a5b9-40cd-886d-9b4e3c67fd6b" providerId="ADAL" clId="{E30CD2EC-9E96-4454-A194-232E443CC54B}" dt="2023-11-30T21:24:51.263" v="132" actId="20577"/>
          <ac:spMkLst>
            <pc:docMk/>
            <pc:sldMk cId="45086550" sldId="299"/>
            <ac:spMk id="30" creationId="{55B1C2A6-E9A6-C375-3932-CC141D15137E}"/>
          </ac:spMkLst>
        </pc:spChg>
      </pc:sldChg>
      <pc:sldChg chg="modSp add mod">
        <pc:chgData name="Robb, Kimberly" userId="20280bf1-a5b9-40cd-886d-9b4e3c67fd6b" providerId="ADAL" clId="{E30CD2EC-9E96-4454-A194-232E443CC54B}" dt="2023-11-30T21:25:30.395" v="141" actId="20577"/>
        <pc:sldMkLst>
          <pc:docMk/>
          <pc:sldMk cId="461703332" sldId="300"/>
        </pc:sldMkLst>
        <pc:spChg chg="mod">
          <ac:chgData name="Robb, Kimberly" userId="20280bf1-a5b9-40cd-886d-9b4e3c67fd6b" providerId="ADAL" clId="{E30CD2EC-9E96-4454-A194-232E443CC54B}" dt="2023-11-30T21:25:12.246" v="137" actId="20577"/>
          <ac:spMkLst>
            <pc:docMk/>
            <pc:sldMk cId="461703332" sldId="300"/>
            <ac:spMk id="5" creationId="{30ABE769-A53C-767D-7E7A-A1B8F8EE5D73}"/>
          </ac:spMkLst>
        </pc:spChg>
        <pc:spChg chg="mod">
          <ac:chgData name="Robb, Kimberly" userId="20280bf1-a5b9-40cd-886d-9b4e3c67fd6b" providerId="ADAL" clId="{E30CD2EC-9E96-4454-A194-232E443CC54B}" dt="2023-11-30T21:25:17.548" v="138" actId="20577"/>
          <ac:spMkLst>
            <pc:docMk/>
            <pc:sldMk cId="461703332" sldId="300"/>
            <ac:spMk id="21" creationId="{E14475A1-D959-AF33-2E6A-0A6DB88277BA}"/>
          </ac:spMkLst>
        </pc:spChg>
        <pc:spChg chg="mod">
          <ac:chgData name="Robb, Kimberly" userId="20280bf1-a5b9-40cd-886d-9b4e3c67fd6b" providerId="ADAL" clId="{E30CD2EC-9E96-4454-A194-232E443CC54B}" dt="2023-11-30T21:25:30.395" v="141" actId="20577"/>
          <ac:spMkLst>
            <pc:docMk/>
            <pc:sldMk cId="461703332" sldId="300"/>
            <ac:spMk id="24" creationId="{0D06D685-C414-6BF8-DF39-1CD0AAE50916}"/>
          </ac:spMkLst>
        </pc:spChg>
        <pc:spChg chg="mod">
          <ac:chgData name="Robb, Kimberly" userId="20280bf1-a5b9-40cd-886d-9b4e3c67fd6b" providerId="ADAL" clId="{E30CD2EC-9E96-4454-A194-232E443CC54B}" dt="2023-11-30T21:25:22.490" v="139" actId="20577"/>
          <ac:spMkLst>
            <pc:docMk/>
            <pc:sldMk cId="461703332" sldId="300"/>
            <ac:spMk id="27" creationId="{93607794-3013-2034-9D5E-A2B1D4F4A6BD}"/>
          </ac:spMkLst>
        </pc:spChg>
        <pc:spChg chg="mod">
          <ac:chgData name="Robb, Kimberly" userId="20280bf1-a5b9-40cd-886d-9b4e3c67fd6b" providerId="ADAL" clId="{E30CD2EC-9E96-4454-A194-232E443CC54B}" dt="2023-11-30T21:25:26.029" v="140" actId="20577"/>
          <ac:spMkLst>
            <pc:docMk/>
            <pc:sldMk cId="461703332" sldId="300"/>
            <ac:spMk id="30" creationId="{55B1C2A6-E9A6-C375-3932-CC141D15137E}"/>
          </ac:spMkLst>
        </pc:spChg>
      </pc:sldChg>
      <pc:sldChg chg="add">
        <pc:chgData name="Robb, Kimberly" userId="20280bf1-a5b9-40cd-886d-9b4e3c67fd6b" providerId="ADAL" clId="{E30CD2EC-9E96-4454-A194-232E443CC54B}" dt="2023-11-30T21:25:38.069" v="142" actId="2890"/>
        <pc:sldMkLst>
          <pc:docMk/>
          <pc:sldMk cId="4086933780" sldId="301"/>
        </pc:sldMkLst>
      </pc:sldChg>
      <pc:sldChg chg="add">
        <pc:chgData name="Robb, Kimberly" userId="20280bf1-a5b9-40cd-886d-9b4e3c67fd6b" providerId="ADAL" clId="{E30CD2EC-9E96-4454-A194-232E443CC54B}" dt="2023-11-30T21:26:34.405" v="150" actId="2890"/>
        <pc:sldMkLst>
          <pc:docMk/>
          <pc:sldMk cId="2068294657" sldId="302"/>
        </pc:sldMkLst>
      </pc:sldChg>
      <pc:sldChg chg="add">
        <pc:chgData name="Robb, Kimberly" userId="20280bf1-a5b9-40cd-886d-9b4e3c67fd6b" providerId="ADAL" clId="{E30CD2EC-9E96-4454-A194-232E443CC54B}" dt="2023-11-30T21:26:55.299" v="156" actId="2890"/>
        <pc:sldMkLst>
          <pc:docMk/>
          <pc:sldMk cId="3810007682" sldId="303"/>
        </pc:sldMkLst>
      </pc:sldChg>
      <pc:sldChg chg="delSp modSp add mod ord delAnim">
        <pc:chgData name="Robb, Kimberly" userId="20280bf1-a5b9-40cd-886d-9b4e3c67fd6b" providerId="ADAL" clId="{E30CD2EC-9E96-4454-A194-232E443CC54B}" dt="2023-11-30T21:28:27.480" v="178" actId="1076"/>
        <pc:sldMkLst>
          <pc:docMk/>
          <pc:sldMk cId="23707428" sldId="304"/>
        </pc:sldMkLst>
        <pc:spChg chg="mod">
          <ac:chgData name="Robb, Kimberly" userId="20280bf1-a5b9-40cd-886d-9b4e3c67fd6b" providerId="ADAL" clId="{E30CD2EC-9E96-4454-A194-232E443CC54B}" dt="2023-11-30T21:28:15.692" v="175" actId="20577"/>
          <ac:spMkLst>
            <pc:docMk/>
            <pc:sldMk cId="23707428" sldId="304"/>
            <ac:spMk id="9" creationId="{344440B3-8D1A-5E6E-2814-0B2428B057B7}"/>
          </ac:spMkLst>
        </pc:spChg>
        <pc:spChg chg="mod">
          <ac:chgData name="Robb, Kimberly" userId="20280bf1-a5b9-40cd-886d-9b4e3c67fd6b" providerId="ADAL" clId="{E30CD2EC-9E96-4454-A194-232E443CC54B}" dt="2023-11-30T21:27:48.126" v="168" actId="20577"/>
          <ac:spMkLst>
            <pc:docMk/>
            <pc:sldMk cId="23707428" sldId="304"/>
            <ac:spMk id="11" creationId="{3ED2F94E-5FD5-18D9-C29D-A9D03F107D7B}"/>
          </ac:spMkLst>
        </pc:spChg>
        <pc:spChg chg="mod">
          <ac:chgData name="Robb, Kimberly" userId="20280bf1-a5b9-40cd-886d-9b4e3c67fd6b" providerId="ADAL" clId="{E30CD2EC-9E96-4454-A194-232E443CC54B}" dt="2023-11-30T21:27:54.632" v="170" actId="20577"/>
          <ac:spMkLst>
            <pc:docMk/>
            <pc:sldMk cId="23707428" sldId="304"/>
            <ac:spMk id="24" creationId="{0D06D685-C414-6BF8-DF39-1CD0AAE50916}"/>
          </ac:spMkLst>
        </pc:spChg>
        <pc:grpChg chg="del mod">
          <ac:chgData name="Robb, Kimberly" userId="20280bf1-a5b9-40cd-886d-9b4e3c67fd6b" providerId="ADAL" clId="{E30CD2EC-9E96-4454-A194-232E443CC54B}" dt="2023-11-30T21:28:18.573" v="176" actId="478"/>
          <ac:grpSpMkLst>
            <pc:docMk/>
            <pc:sldMk cId="23707428" sldId="304"/>
            <ac:grpSpMk id="15" creationId="{6E775DC5-6DEE-BE95-B037-D2FC9DC96D48}"/>
          </ac:grpSpMkLst>
        </pc:grpChg>
        <pc:grpChg chg="mod">
          <ac:chgData name="Robb, Kimberly" userId="20280bf1-a5b9-40cd-886d-9b4e3c67fd6b" providerId="ADAL" clId="{E30CD2EC-9E96-4454-A194-232E443CC54B}" dt="2023-11-30T21:28:27.480" v="178" actId="1076"/>
          <ac:grpSpMkLst>
            <pc:docMk/>
            <pc:sldMk cId="23707428" sldId="304"/>
            <ac:grpSpMk id="20" creationId="{3FF28110-BD09-94E5-87E3-3341BAF69377}"/>
          </ac:grpSpMkLst>
        </pc:grpChg>
        <pc:grpChg chg="del">
          <ac:chgData name="Robb, Kimberly" userId="20280bf1-a5b9-40cd-886d-9b4e3c67fd6b" providerId="ADAL" clId="{E30CD2EC-9E96-4454-A194-232E443CC54B}" dt="2023-11-30T21:27:51.765" v="169" actId="478"/>
          <ac:grpSpMkLst>
            <pc:docMk/>
            <pc:sldMk cId="23707428" sldId="304"/>
            <ac:grpSpMk id="29" creationId="{2864AEB8-C7AA-5888-2C2E-1FF046D28A39}"/>
          </ac:grpSpMkLst>
        </pc:grpChg>
      </pc:sldChg>
      <pc:sldChg chg="add">
        <pc:chgData name="Robb, Kimberly" userId="20280bf1-a5b9-40cd-886d-9b4e3c67fd6b" providerId="ADAL" clId="{E30CD2EC-9E96-4454-A194-232E443CC54B}" dt="2023-11-30T21:27:36.123" v="166" actId="2890"/>
        <pc:sldMkLst>
          <pc:docMk/>
          <pc:sldMk cId="1321822240" sldId="305"/>
        </pc:sldMkLst>
      </pc:sldChg>
      <pc:sldChg chg="add">
        <pc:chgData name="Robb, Kimberly" userId="20280bf1-a5b9-40cd-886d-9b4e3c67fd6b" providerId="ADAL" clId="{E30CD2EC-9E96-4454-A194-232E443CC54B}" dt="2023-11-30T21:28:11.744" v="174" actId="2890"/>
        <pc:sldMkLst>
          <pc:docMk/>
          <pc:sldMk cId="23444133" sldId="306"/>
        </pc:sldMkLst>
      </pc:sldChg>
      <pc:sldMasterChg chg="setBg modSldLayout">
        <pc:chgData name="Robb, Kimberly" userId="20280bf1-a5b9-40cd-886d-9b4e3c67fd6b" providerId="ADAL" clId="{E30CD2EC-9E96-4454-A194-232E443CC54B}" dt="2023-11-30T21:21:52.800" v="101"/>
        <pc:sldMasterMkLst>
          <pc:docMk/>
          <pc:sldMasterMk cId="2210172275" sldId="2147483700"/>
        </pc:sldMasterMkLst>
        <pc:sldLayoutChg chg="setBg">
          <pc:chgData name="Robb, Kimberly" userId="20280bf1-a5b9-40cd-886d-9b4e3c67fd6b" providerId="ADAL" clId="{E30CD2EC-9E96-4454-A194-232E443CC54B}" dt="2023-11-30T21:21:52.800" v="101"/>
          <pc:sldLayoutMkLst>
            <pc:docMk/>
            <pc:sldMasterMk cId="2210172275" sldId="2147483688"/>
            <pc:sldLayoutMk cId="1361742389" sldId="2147483652"/>
          </pc:sldLayoutMkLst>
        </pc:sldLayoutChg>
        <pc:sldLayoutChg chg="setBg">
          <pc:chgData name="Robb, Kimberly" userId="20280bf1-a5b9-40cd-886d-9b4e3c67fd6b" providerId="ADAL" clId="{E30CD2EC-9E96-4454-A194-232E443CC54B}" dt="2023-11-30T21:21:52.800" v="101"/>
          <pc:sldLayoutMkLst>
            <pc:docMk/>
            <pc:sldMasterMk cId="2210172275" sldId="2147483688"/>
            <pc:sldLayoutMk cId="1751292722" sldId="2147483653"/>
          </pc:sldLayoutMkLst>
        </pc:sldLayoutChg>
        <pc:sldLayoutChg chg="setBg">
          <pc:chgData name="Robb, Kimberly" userId="20280bf1-a5b9-40cd-886d-9b4e3c67fd6b" providerId="ADAL" clId="{E30CD2EC-9E96-4454-A194-232E443CC54B}" dt="2023-11-30T21:21:52.800" v="101"/>
          <pc:sldLayoutMkLst>
            <pc:docMk/>
            <pc:sldMasterMk cId="2210172275" sldId="2147483688"/>
            <pc:sldLayoutMk cId="436417406" sldId="2147483655"/>
          </pc:sldLayoutMkLst>
        </pc:sldLayoutChg>
        <pc:sldLayoutChg chg="setBg">
          <pc:chgData name="Robb, Kimberly" userId="20280bf1-a5b9-40cd-886d-9b4e3c67fd6b" providerId="ADAL" clId="{E30CD2EC-9E96-4454-A194-232E443CC54B}" dt="2023-11-30T21:21:52.800" v="101"/>
          <pc:sldLayoutMkLst>
            <pc:docMk/>
            <pc:sldMasterMk cId="2210172275" sldId="2147483688"/>
            <pc:sldLayoutMk cId="3920489370" sldId="2147483657"/>
          </pc:sldLayoutMkLst>
        </pc:sldLayoutChg>
        <pc:sldLayoutChg chg="setBg">
          <pc:chgData name="Robb, Kimberly" userId="20280bf1-a5b9-40cd-886d-9b4e3c67fd6b" providerId="ADAL" clId="{E30CD2EC-9E96-4454-A194-232E443CC54B}" dt="2023-11-30T21:21:52.800" v="101"/>
          <pc:sldLayoutMkLst>
            <pc:docMk/>
            <pc:sldMasterMk cId="2210172275" sldId="2147483688"/>
            <pc:sldLayoutMk cId="169390757" sldId="2147483689"/>
          </pc:sldLayoutMkLst>
        </pc:sldLayoutChg>
        <pc:sldLayoutChg chg="setBg">
          <pc:chgData name="Robb, Kimberly" userId="20280bf1-a5b9-40cd-886d-9b4e3c67fd6b" providerId="ADAL" clId="{E30CD2EC-9E96-4454-A194-232E443CC54B}" dt="2023-11-30T21:21:52.800" v="101"/>
          <pc:sldLayoutMkLst>
            <pc:docMk/>
            <pc:sldMasterMk cId="2210172275" sldId="2147483688"/>
            <pc:sldLayoutMk cId="3067246752" sldId="2147483690"/>
          </pc:sldLayoutMkLst>
        </pc:sldLayoutChg>
        <pc:sldLayoutChg chg="setBg">
          <pc:chgData name="Robb, Kimberly" userId="20280bf1-a5b9-40cd-886d-9b4e3c67fd6b" providerId="ADAL" clId="{E30CD2EC-9E96-4454-A194-232E443CC54B}" dt="2023-11-30T21:21:52.800" v="101"/>
          <pc:sldLayoutMkLst>
            <pc:docMk/>
            <pc:sldMasterMk cId="2210172275" sldId="2147483688"/>
            <pc:sldLayoutMk cId="1527395158" sldId="2147483691"/>
          </pc:sldLayoutMkLst>
        </pc:sldLayoutChg>
        <pc:sldLayoutChg chg="setBg">
          <pc:chgData name="Robb, Kimberly" userId="20280bf1-a5b9-40cd-886d-9b4e3c67fd6b" providerId="ADAL" clId="{E30CD2EC-9E96-4454-A194-232E443CC54B}" dt="2023-11-30T21:21:52.800" v="101"/>
          <pc:sldLayoutMkLst>
            <pc:docMk/>
            <pc:sldMasterMk cId="2210172275" sldId="2147483688"/>
            <pc:sldLayoutMk cId="3542844764" sldId="2147483692"/>
          </pc:sldLayoutMkLst>
        </pc:sldLayoutChg>
        <pc:sldLayoutChg chg="setBg">
          <pc:chgData name="Robb, Kimberly" userId="20280bf1-a5b9-40cd-886d-9b4e3c67fd6b" providerId="ADAL" clId="{E30CD2EC-9E96-4454-A194-232E443CC54B}" dt="2023-11-30T21:21:52.800" v="101"/>
          <pc:sldLayoutMkLst>
            <pc:docMk/>
            <pc:sldMasterMk cId="2210172275" sldId="2147483688"/>
            <pc:sldLayoutMk cId="3772489051" sldId="2147483693"/>
          </pc:sldLayoutMkLst>
        </pc:sldLayoutChg>
        <pc:sldLayoutChg chg="setBg">
          <pc:chgData name="Robb, Kimberly" userId="20280bf1-a5b9-40cd-886d-9b4e3c67fd6b" providerId="ADAL" clId="{E30CD2EC-9E96-4454-A194-232E443CC54B}" dt="2023-11-30T21:21:52.800" v="101"/>
          <pc:sldLayoutMkLst>
            <pc:docMk/>
            <pc:sldMasterMk cId="2210172275" sldId="2147483688"/>
            <pc:sldLayoutMk cId="3669227654" sldId="2147483694"/>
          </pc:sldLayoutMkLst>
        </pc:sldLayoutChg>
        <pc:sldLayoutChg chg="setBg">
          <pc:chgData name="Robb, Kimberly" userId="20280bf1-a5b9-40cd-886d-9b4e3c67fd6b" providerId="ADAL" clId="{E30CD2EC-9E96-4454-A194-232E443CC54B}" dt="2023-11-30T21:21:52.800" v="101"/>
          <pc:sldLayoutMkLst>
            <pc:docMk/>
            <pc:sldMasterMk cId="2210172275" sldId="2147483688"/>
            <pc:sldLayoutMk cId="2960000691" sldId="2147483695"/>
          </pc:sldLayoutMkLst>
        </pc:sldLayoutChg>
        <pc:sldLayoutChg chg="setBg">
          <pc:chgData name="Robb, Kimberly" userId="20280bf1-a5b9-40cd-886d-9b4e3c67fd6b" providerId="ADAL" clId="{E30CD2EC-9E96-4454-A194-232E443CC54B}" dt="2023-11-30T21:21:52.800" v="101"/>
          <pc:sldLayoutMkLst>
            <pc:docMk/>
            <pc:sldMasterMk cId="2210172275" sldId="2147483688"/>
            <pc:sldLayoutMk cId="389751256" sldId="2147483696"/>
          </pc:sldLayoutMkLst>
        </pc:sldLayoutChg>
        <pc:sldLayoutChg chg="setBg">
          <pc:chgData name="Robb, Kimberly" userId="20280bf1-a5b9-40cd-886d-9b4e3c67fd6b" providerId="ADAL" clId="{E30CD2EC-9E96-4454-A194-232E443CC54B}" dt="2023-11-30T21:21:52.800" v="101"/>
          <pc:sldLayoutMkLst>
            <pc:docMk/>
            <pc:sldMasterMk cId="2210172275" sldId="2147483688"/>
            <pc:sldLayoutMk cId="127683066" sldId="2147483697"/>
          </pc:sldLayoutMkLst>
        </pc:sldLayoutChg>
        <pc:sldLayoutChg chg="setBg">
          <pc:chgData name="Robb, Kimberly" userId="20280bf1-a5b9-40cd-886d-9b4e3c67fd6b" providerId="ADAL" clId="{E30CD2EC-9E96-4454-A194-232E443CC54B}" dt="2023-11-30T21:21:52.800" v="101"/>
          <pc:sldLayoutMkLst>
            <pc:docMk/>
            <pc:sldMasterMk cId="2210172275" sldId="2147483688"/>
            <pc:sldLayoutMk cId="3367782309" sldId="2147483698"/>
          </pc:sldLayoutMkLst>
        </pc:sldLayoutChg>
        <pc:sldLayoutChg chg="setBg">
          <pc:chgData name="Robb, Kimberly" userId="20280bf1-a5b9-40cd-886d-9b4e3c67fd6b" providerId="ADAL" clId="{E30CD2EC-9E96-4454-A194-232E443CC54B}" dt="2023-11-30T21:21:52.800" v="101"/>
          <pc:sldLayoutMkLst>
            <pc:docMk/>
            <pc:sldMasterMk cId="2210172275" sldId="2147483688"/>
            <pc:sldLayoutMk cId="2930862191" sldId="2147483699"/>
          </pc:sldLayoutMkLst>
        </pc:sldLayoutChg>
      </pc:sldMasterChg>
      <pc:sldMasterChg chg="addSp modSldLayout">
        <pc:chgData name="Robb, Kimberly" userId="20280bf1-a5b9-40cd-886d-9b4e3c67fd6b" providerId="ADAL" clId="{E30CD2EC-9E96-4454-A194-232E443CC54B}" dt="2023-11-30T21:22:20.360" v="117"/>
        <pc:sldMasterMkLst>
          <pc:docMk/>
          <pc:sldMasterMk cId="3268041122" sldId="2147483700"/>
        </pc:sldMasterMkLst>
        <pc:cxnChg chg="add">
          <ac:chgData name="Robb, Kimberly" userId="20280bf1-a5b9-40cd-886d-9b4e3c67fd6b" providerId="ADAL" clId="{E30CD2EC-9E96-4454-A194-232E443CC54B}" dt="2023-11-30T21:22:20.360" v="117"/>
          <ac:cxnSpMkLst>
            <pc:docMk/>
            <pc:sldMasterMk cId="3268041122" sldId="2147483700"/>
            <ac:cxnSpMk id="7" creationId="{7AA96BC9-ABE5-418F-FAD1-01F497D58916}"/>
          </ac:cxnSpMkLst>
        </pc:cxnChg>
        <pc:sldLayoutChg chg="addSp">
          <pc:chgData name="Robb, Kimberly" userId="20280bf1-a5b9-40cd-886d-9b4e3c67fd6b" providerId="ADAL" clId="{E30CD2EC-9E96-4454-A194-232E443CC54B}" dt="2023-11-30T21:22:20.360" v="117"/>
          <pc:sldLayoutMkLst>
            <pc:docMk/>
            <pc:sldMasterMk cId="3268041122" sldId="2147483700"/>
            <pc:sldLayoutMk cId="2433771287" sldId="2147483701"/>
          </pc:sldLayoutMkLst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2433771287" sldId="2147483701"/>
              <ac:spMk id="7" creationId="{BEB22D1D-8451-3209-B14E-7F2B870738D8}"/>
            </ac:spMkLst>
          </pc:spChg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2433771287" sldId="2147483701"/>
              <ac:spMk id="8" creationId="{8E2EBF02-0A6C-FC0F-ADA2-F0B05BA180E5}"/>
            </ac:spMkLst>
          </pc:spChg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2433771287" sldId="2147483701"/>
              <ac:spMk id="9" creationId="{8F09386A-4DC1-6EA4-E907-55C6A38DF448}"/>
            </ac:spMkLst>
          </pc:spChg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2433771287" sldId="2147483701"/>
              <ac:spMk id="10" creationId="{2BB3D01B-CAFC-477B-887C-474BA384C656}"/>
            </ac:spMkLst>
          </pc:spChg>
        </pc:sldLayoutChg>
        <pc:sldLayoutChg chg="addSp">
          <pc:chgData name="Robb, Kimberly" userId="20280bf1-a5b9-40cd-886d-9b4e3c67fd6b" providerId="ADAL" clId="{E30CD2EC-9E96-4454-A194-232E443CC54B}" dt="2023-11-30T21:22:20.360" v="117"/>
          <pc:sldLayoutMkLst>
            <pc:docMk/>
            <pc:sldMasterMk cId="3268041122" sldId="2147483700"/>
            <pc:sldLayoutMk cId="3357620357" sldId="2147483702"/>
          </pc:sldLayoutMkLst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3357620357" sldId="2147483702"/>
              <ac:spMk id="7" creationId="{25648866-44CF-A3B9-64D1-F5B3EE4E2EAB}"/>
            </ac:spMkLst>
          </pc:spChg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3357620357" sldId="2147483702"/>
              <ac:spMk id="8" creationId="{A3C7C4B8-628D-F853-B747-DD5E28336067}"/>
            </ac:spMkLst>
          </pc:spChg>
        </pc:sldLayoutChg>
        <pc:sldLayoutChg chg="addSp">
          <pc:chgData name="Robb, Kimberly" userId="20280bf1-a5b9-40cd-886d-9b4e3c67fd6b" providerId="ADAL" clId="{E30CD2EC-9E96-4454-A194-232E443CC54B}" dt="2023-11-30T21:22:20.360" v="117"/>
          <pc:sldLayoutMkLst>
            <pc:docMk/>
            <pc:sldMasterMk cId="3268041122" sldId="2147483700"/>
            <pc:sldLayoutMk cId="3731696926" sldId="2147483703"/>
          </pc:sldLayoutMkLst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3731696926" sldId="2147483703"/>
              <ac:spMk id="7" creationId="{3102DC76-1CFD-D2A8-6593-7EC0F13FF441}"/>
            </ac:spMkLst>
          </pc:spChg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3731696926" sldId="2147483703"/>
              <ac:spMk id="8" creationId="{CE9EC2C4-3293-86EB-DCEC-4B3E6A9987F2}"/>
            </ac:spMkLst>
          </pc:spChg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3731696926" sldId="2147483703"/>
              <ac:spMk id="9" creationId="{EE6B7C3F-B680-9A14-E6AB-263D693C1F71}"/>
            </ac:spMkLst>
          </pc:spChg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3731696926" sldId="2147483703"/>
              <ac:spMk id="10" creationId="{312C6827-02E4-4B4C-9919-0E689BAAF65F}"/>
            </ac:spMkLst>
          </pc:spChg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3731696926" sldId="2147483703"/>
              <ac:spMk id="11" creationId="{3EEBA61C-ACE4-B533-C7D8-90EEC0D40ADE}"/>
            </ac:spMkLst>
          </pc:spChg>
        </pc:sldLayoutChg>
        <pc:sldLayoutChg chg="addSp">
          <pc:chgData name="Robb, Kimberly" userId="20280bf1-a5b9-40cd-886d-9b4e3c67fd6b" providerId="ADAL" clId="{E30CD2EC-9E96-4454-A194-232E443CC54B}" dt="2023-11-30T21:22:20.360" v="117"/>
          <pc:sldLayoutMkLst>
            <pc:docMk/>
            <pc:sldMasterMk cId="3268041122" sldId="2147483700"/>
            <pc:sldLayoutMk cId="4094873209" sldId="2147483704"/>
          </pc:sldLayoutMkLst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4094873209" sldId="2147483704"/>
              <ac:spMk id="8" creationId="{EADEC312-DCD3-36CB-B375-C78FDD25980E}"/>
            </ac:spMkLst>
          </pc:spChg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4094873209" sldId="2147483704"/>
              <ac:spMk id="9" creationId="{F17F709C-D2CD-4F10-9106-25175CB68A6D}"/>
            </ac:spMkLst>
          </pc:spChg>
        </pc:sldLayoutChg>
        <pc:sldLayoutChg chg="addSp">
          <pc:chgData name="Robb, Kimberly" userId="20280bf1-a5b9-40cd-886d-9b4e3c67fd6b" providerId="ADAL" clId="{E30CD2EC-9E96-4454-A194-232E443CC54B}" dt="2023-11-30T21:22:20.360" v="117"/>
          <pc:sldLayoutMkLst>
            <pc:docMk/>
            <pc:sldMasterMk cId="3268041122" sldId="2147483700"/>
            <pc:sldLayoutMk cId="4249837339" sldId="2147483705"/>
          </pc:sldLayoutMkLst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4249837339" sldId="2147483705"/>
              <ac:spMk id="10" creationId="{A1A6C2FA-4312-21C4-94CC-C4AAF7F2B6CD}"/>
            </ac:spMkLst>
          </pc:spChg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4249837339" sldId="2147483705"/>
              <ac:spMk id="11" creationId="{5840880D-6477-EFC1-D46F-DBD370DEB0AC}"/>
            </ac:spMkLst>
          </pc:spChg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4249837339" sldId="2147483705"/>
              <ac:spMk id="12" creationId="{6F65EB02-3357-64B3-DFCC-9595A9D1311A}"/>
            </ac:spMkLst>
          </pc:spChg>
          <pc:cxnChg chg="add">
            <ac:chgData name="Robb, Kimberly" userId="20280bf1-a5b9-40cd-886d-9b4e3c67fd6b" providerId="ADAL" clId="{E30CD2EC-9E96-4454-A194-232E443CC54B}" dt="2023-11-30T21:22:20.360" v="117"/>
            <ac:cxnSpMkLst>
              <pc:docMk/>
              <pc:sldMasterMk cId="3268041122" sldId="2147483700"/>
              <pc:sldLayoutMk cId="4249837339" sldId="2147483705"/>
              <ac:cxnSpMk id="13" creationId="{87D49881-2BDD-8259-5EA8-CD3FBC22361D}"/>
            </ac:cxnSpMkLst>
          </pc:cxnChg>
        </pc:sldLayoutChg>
        <pc:sldLayoutChg chg="addSp">
          <pc:chgData name="Robb, Kimberly" userId="20280bf1-a5b9-40cd-886d-9b4e3c67fd6b" providerId="ADAL" clId="{E30CD2EC-9E96-4454-A194-232E443CC54B}" dt="2023-11-30T21:22:20.360" v="117"/>
          <pc:sldLayoutMkLst>
            <pc:docMk/>
            <pc:sldMasterMk cId="3268041122" sldId="2147483700"/>
            <pc:sldLayoutMk cId="204181931" sldId="2147483708"/>
          </pc:sldLayoutMkLst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204181931" sldId="2147483708"/>
              <ac:spMk id="8" creationId="{8E3D596D-46E5-631A-82A9-9F2D1753F65D}"/>
            </ac:spMkLst>
          </pc:spChg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204181931" sldId="2147483708"/>
              <ac:spMk id="9" creationId="{6209C2F4-E102-C03A-B87A-FC2C57972E41}"/>
            </ac:spMkLst>
          </pc:spChg>
        </pc:sldLayoutChg>
        <pc:sldLayoutChg chg="addSp">
          <pc:chgData name="Robb, Kimberly" userId="20280bf1-a5b9-40cd-886d-9b4e3c67fd6b" providerId="ADAL" clId="{E30CD2EC-9E96-4454-A194-232E443CC54B}" dt="2023-11-30T21:22:20.360" v="117"/>
          <pc:sldLayoutMkLst>
            <pc:docMk/>
            <pc:sldMasterMk cId="3268041122" sldId="2147483700"/>
            <pc:sldLayoutMk cId="2013626887" sldId="2147483709"/>
          </pc:sldLayoutMkLst>
          <pc:spChg chg="add">
            <ac:chgData name="Robb, Kimberly" userId="20280bf1-a5b9-40cd-886d-9b4e3c67fd6b" providerId="ADAL" clId="{E30CD2EC-9E96-4454-A194-232E443CC54B}" dt="2023-11-30T21:22:20.360" v="117"/>
            <ac:spMkLst>
              <pc:docMk/>
              <pc:sldMasterMk cId="3268041122" sldId="2147483700"/>
              <pc:sldLayoutMk cId="2013626887" sldId="2147483709"/>
              <ac:spMk id="9" creationId="{88F906F4-3BFD-0EB1-CDCE-8FE550CAED09}"/>
            </ac:spMkLst>
          </pc:spChg>
          <pc:picChg chg="add">
            <ac:chgData name="Robb, Kimberly" userId="20280bf1-a5b9-40cd-886d-9b4e3c67fd6b" providerId="ADAL" clId="{E30CD2EC-9E96-4454-A194-232E443CC54B}" dt="2023-11-30T21:22:20.360" v="117"/>
            <ac:picMkLst>
              <pc:docMk/>
              <pc:sldMasterMk cId="3268041122" sldId="2147483700"/>
              <pc:sldLayoutMk cId="2013626887" sldId="2147483709"/>
              <ac:picMk id="8" creationId="{0C793CA6-0B4D-BDDF-B4F7-F8EC32B551EC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D913024-4032-4B4F-8680-09D5E08EDB6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2AE225E-43E0-7047-8ADB-DD9EBB41B4D0}" type="datetimeFigureOut">
              <a:rPr lang="en-US" noProof="0" smtClean="0"/>
              <a:t>11/30/2023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 an equation under each bubble</a:t>
            </a:r>
          </a:p>
          <a:p>
            <a:r>
              <a:rPr lang="en-US"/>
              <a:t>Name strategies students are using… “Abi knew she had 10 fingers, so she put down 8 and counted 2 left, or counted up from 8..</a:t>
            </a:r>
          </a:p>
          <a:p>
            <a:r>
              <a:rPr lang="en-US"/>
              <a:t>“How can you use your fingers to help you?</a:t>
            </a:r>
          </a:p>
        </p:txBody>
      </p:sp>
    </p:spTree>
    <p:extLst>
      <p:ext uri="{BB962C8B-B14F-4D97-AF65-F5344CB8AC3E}">
        <p14:creationId xmlns:p14="http://schemas.microsoft.com/office/powerpoint/2010/main" val="3034199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 an equation under each bubble</a:t>
            </a:r>
          </a:p>
          <a:p>
            <a:r>
              <a:rPr lang="en-US"/>
              <a:t>Name strategies students are using…</a:t>
            </a:r>
          </a:p>
          <a:p>
            <a:r>
              <a:rPr lang="en-US"/>
              <a:t>“How can you use your fingers to help you?</a:t>
            </a:r>
          </a:p>
        </p:txBody>
      </p:sp>
    </p:spTree>
    <p:extLst>
      <p:ext uri="{BB962C8B-B14F-4D97-AF65-F5344CB8AC3E}">
        <p14:creationId xmlns:p14="http://schemas.microsoft.com/office/powerpoint/2010/main" val="905275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 an equation under each bubble</a:t>
            </a:r>
          </a:p>
          <a:p>
            <a:r>
              <a:rPr lang="en-US"/>
              <a:t>Name strategies students are using… “</a:t>
            </a:r>
            <a:r>
              <a:rPr lang="en-US" err="1"/>
              <a:t>abi</a:t>
            </a:r>
            <a:r>
              <a:rPr lang="en-US"/>
              <a:t> knew she had 10 fingers so she put down 8 and counted 2 left, or counted up from 8</a:t>
            </a:r>
          </a:p>
          <a:p>
            <a:r>
              <a:rPr lang="en-US"/>
              <a:t>“How can you use your fingers to help you?</a:t>
            </a:r>
          </a:p>
        </p:txBody>
      </p:sp>
    </p:spTree>
    <p:extLst>
      <p:ext uri="{BB962C8B-B14F-4D97-AF65-F5344CB8AC3E}">
        <p14:creationId xmlns:p14="http://schemas.microsoft.com/office/powerpoint/2010/main" val="3209877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 an equation under each bubble</a:t>
            </a:r>
          </a:p>
          <a:p>
            <a:r>
              <a:rPr lang="en-US"/>
              <a:t>Name strategies students are using… “</a:t>
            </a:r>
            <a:r>
              <a:rPr lang="en-US" err="1"/>
              <a:t>abi</a:t>
            </a:r>
            <a:r>
              <a:rPr lang="en-US"/>
              <a:t> knew she had 10 fingers so she put down 8 and counted 2 left, or counted up from 8</a:t>
            </a:r>
          </a:p>
          <a:p>
            <a:r>
              <a:rPr lang="en-US"/>
              <a:t>“How can you use your fingers to help you?</a:t>
            </a:r>
          </a:p>
        </p:txBody>
      </p:sp>
    </p:spTree>
    <p:extLst>
      <p:ext uri="{BB962C8B-B14F-4D97-AF65-F5344CB8AC3E}">
        <p14:creationId xmlns:p14="http://schemas.microsoft.com/office/powerpoint/2010/main" val="3707956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 an equation under each bubble</a:t>
            </a:r>
          </a:p>
          <a:p>
            <a:r>
              <a:rPr lang="en-US"/>
              <a:t>Name strategies students are using… </a:t>
            </a:r>
          </a:p>
        </p:txBody>
      </p:sp>
    </p:spTree>
    <p:extLst>
      <p:ext uri="{BB962C8B-B14F-4D97-AF65-F5344CB8AC3E}">
        <p14:creationId xmlns:p14="http://schemas.microsoft.com/office/powerpoint/2010/main" val="2702980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 an equation under each bubble</a:t>
            </a:r>
          </a:p>
          <a:p>
            <a:r>
              <a:rPr lang="en-US"/>
              <a:t>Name strategies students are using… </a:t>
            </a:r>
          </a:p>
        </p:txBody>
      </p:sp>
    </p:spTree>
    <p:extLst>
      <p:ext uri="{BB962C8B-B14F-4D97-AF65-F5344CB8AC3E}">
        <p14:creationId xmlns:p14="http://schemas.microsoft.com/office/powerpoint/2010/main" val="2523727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 an equation under each bubble</a:t>
            </a:r>
          </a:p>
          <a:p>
            <a:r>
              <a:rPr lang="en-US"/>
              <a:t>Name strategies students are using…</a:t>
            </a:r>
          </a:p>
          <a:p>
            <a:r>
              <a:rPr lang="en-US"/>
              <a:t>“How can you use your fingers to help you?</a:t>
            </a:r>
          </a:p>
        </p:txBody>
      </p:sp>
    </p:spTree>
    <p:extLst>
      <p:ext uri="{BB962C8B-B14F-4D97-AF65-F5344CB8AC3E}">
        <p14:creationId xmlns:p14="http://schemas.microsoft.com/office/powerpoint/2010/main" val="2495538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 an equation under each bubble</a:t>
            </a:r>
          </a:p>
          <a:p>
            <a:r>
              <a:rPr lang="en-US"/>
              <a:t>Name strategies students are using…</a:t>
            </a:r>
          </a:p>
          <a:p>
            <a:r>
              <a:rPr lang="en-US"/>
              <a:t>“How can you use your fingers to help you?</a:t>
            </a:r>
          </a:p>
        </p:txBody>
      </p:sp>
    </p:spTree>
    <p:extLst>
      <p:ext uri="{BB962C8B-B14F-4D97-AF65-F5344CB8AC3E}">
        <p14:creationId xmlns:p14="http://schemas.microsoft.com/office/powerpoint/2010/main" val="1898016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 an equation under each bubble</a:t>
            </a:r>
          </a:p>
          <a:p>
            <a:r>
              <a:rPr lang="en-US"/>
              <a:t>Name strategies students are using…</a:t>
            </a:r>
          </a:p>
          <a:p>
            <a:r>
              <a:rPr lang="en-US"/>
              <a:t>“How can you use your fingers to help you?</a:t>
            </a:r>
          </a:p>
        </p:txBody>
      </p:sp>
    </p:spTree>
    <p:extLst>
      <p:ext uri="{BB962C8B-B14F-4D97-AF65-F5344CB8AC3E}">
        <p14:creationId xmlns:p14="http://schemas.microsoft.com/office/powerpoint/2010/main" val="3445792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 an equation under each bubble</a:t>
            </a:r>
          </a:p>
          <a:p>
            <a:r>
              <a:rPr lang="en-US"/>
              <a:t>Name strategies students are using…</a:t>
            </a:r>
          </a:p>
          <a:p>
            <a:r>
              <a:rPr lang="en-US"/>
              <a:t>“How can you use your fingers to help you?</a:t>
            </a:r>
          </a:p>
        </p:txBody>
      </p:sp>
    </p:spTree>
    <p:extLst>
      <p:ext uri="{BB962C8B-B14F-4D97-AF65-F5344CB8AC3E}">
        <p14:creationId xmlns:p14="http://schemas.microsoft.com/office/powerpoint/2010/main" val="235562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05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 an equation under each bubble</a:t>
            </a:r>
          </a:p>
          <a:p>
            <a:r>
              <a:rPr lang="en-US"/>
              <a:t>Name strategies students are using…</a:t>
            </a:r>
          </a:p>
          <a:p>
            <a:r>
              <a:rPr lang="en-US"/>
              <a:t>“How can you use your fingers to help you? How does it help to know “friends of ten” facts when working with bigger numbers?</a:t>
            </a:r>
          </a:p>
        </p:txBody>
      </p:sp>
    </p:spTree>
    <p:extLst>
      <p:ext uri="{BB962C8B-B14F-4D97-AF65-F5344CB8AC3E}">
        <p14:creationId xmlns:p14="http://schemas.microsoft.com/office/powerpoint/2010/main" val="3097250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 an equation under each bubble</a:t>
            </a:r>
          </a:p>
          <a:p>
            <a:r>
              <a:rPr lang="en-US"/>
              <a:t>Name strategies students are using…</a:t>
            </a:r>
          </a:p>
          <a:p>
            <a:r>
              <a:rPr lang="en-US"/>
              <a:t>“How can you use your fingers to help you? How does it help to know “friends of ten” facts when working with bigger numbers?</a:t>
            </a:r>
          </a:p>
        </p:txBody>
      </p:sp>
    </p:spTree>
    <p:extLst>
      <p:ext uri="{BB962C8B-B14F-4D97-AF65-F5344CB8AC3E}">
        <p14:creationId xmlns:p14="http://schemas.microsoft.com/office/powerpoint/2010/main" val="199960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 an equation under each bubble</a:t>
            </a:r>
          </a:p>
          <a:p>
            <a:r>
              <a:rPr lang="en-US"/>
              <a:t>Name strategies students are using…</a:t>
            </a:r>
          </a:p>
          <a:p>
            <a:r>
              <a:rPr lang="en-US"/>
              <a:t>“How can you use your fingers to help you? How does it help to know “friends of ten” facts when working with bigger numbers?</a:t>
            </a:r>
          </a:p>
        </p:txBody>
      </p:sp>
    </p:spTree>
    <p:extLst>
      <p:ext uri="{BB962C8B-B14F-4D97-AF65-F5344CB8AC3E}">
        <p14:creationId xmlns:p14="http://schemas.microsoft.com/office/powerpoint/2010/main" val="2189188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your own target with this slide. </a:t>
            </a:r>
            <a:r>
              <a:rPr lang="en-US"/>
              <a:t>Fill in the bubbles to meet the needs of your classroom.</a:t>
            </a:r>
          </a:p>
        </p:txBody>
      </p:sp>
    </p:spTree>
    <p:extLst>
      <p:ext uri="{BB962C8B-B14F-4D97-AF65-F5344CB8AC3E}">
        <p14:creationId xmlns:p14="http://schemas.microsoft.com/office/powerpoint/2010/main" val="160313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records an equation under each bubble</a:t>
            </a:r>
          </a:p>
          <a:p>
            <a:r>
              <a:rPr lang="en-US"/>
              <a:t>Name strategies students are using…</a:t>
            </a:r>
          </a:p>
          <a:p>
            <a:r>
              <a:rPr lang="en-US"/>
              <a:t>“How can you use your fingers to help you?</a:t>
            </a:r>
          </a:p>
        </p:txBody>
      </p:sp>
    </p:spTree>
    <p:extLst>
      <p:ext uri="{BB962C8B-B14F-4D97-AF65-F5344CB8AC3E}">
        <p14:creationId xmlns:p14="http://schemas.microsoft.com/office/powerpoint/2010/main" val="106684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records an equation under each bubble</a:t>
            </a:r>
          </a:p>
          <a:p>
            <a:r>
              <a:rPr lang="en-US"/>
              <a:t>Name strategies students are using…</a:t>
            </a:r>
          </a:p>
          <a:p>
            <a:r>
              <a:rPr lang="en-US"/>
              <a:t>“How can you use your fingers to help you?</a:t>
            </a:r>
          </a:p>
        </p:txBody>
      </p:sp>
    </p:spTree>
    <p:extLst>
      <p:ext uri="{BB962C8B-B14F-4D97-AF65-F5344CB8AC3E}">
        <p14:creationId xmlns:p14="http://schemas.microsoft.com/office/powerpoint/2010/main" val="350661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records an equation under each bubble</a:t>
            </a:r>
          </a:p>
          <a:p>
            <a:r>
              <a:rPr lang="en-US"/>
              <a:t>Name strategies students are using…</a:t>
            </a:r>
          </a:p>
          <a:p>
            <a:r>
              <a:rPr lang="en-US"/>
              <a:t>“How can you use your fingers to help you?</a:t>
            </a:r>
          </a:p>
        </p:txBody>
      </p:sp>
    </p:spTree>
    <p:extLst>
      <p:ext uri="{BB962C8B-B14F-4D97-AF65-F5344CB8AC3E}">
        <p14:creationId xmlns:p14="http://schemas.microsoft.com/office/powerpoint/2010/main" val="114827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records an equation under each bubble</a:t>
            </a:r>
          </a:p>
          <a:p>
            <a:r>
              <a:rPr lang="en-US"/>
              <a:t>Name strategies students are using…</a:t>
            </a:r>
          </a:p>
          <a:p>
            <a:r>
              <a:rPr lang="en-US"/>
              <a:t>“How can you use your fingers to help you?</a:t>
            </a:r>
          </a:p>
        </p:txBody>
      </p:sp>
    </p:spTree>
    <p:extLst>
      <p:ext uri="{BB962C8B-B14F-4D97-AF65-F5344CB8AC3E}">
        <p14:creationId xmlns:p14="http://schemas.microsoft.com/office/powerpoint/2010/main" val="389228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records an equation under each bubble</a:t>
            </a:r>
          </a:p>
          <a:p>
            <a:r>
              <a:rPr lang="en-US"/>
              <a:t>Name strategies students are using…</a:t>
            </a:r>
          </a:p>
          <a:p>
            <a:r>
              <a:rPr lang="en-US"/>
              <a:t>“How can you use your fingers to help you?</a:t>
            </a:r>
          </a:p>
        </p:txBody>
      </p:sp>
    </p:spTree>
    <p:extLst>
      <p:ext uri="{BB962C8B-B14F-4D97-AF65-F5344CB8AC3E}">
        <p14:creationId xmlns:p14="http://schemas.microsoft.com/office/powerpoint/2010/main" val="1785681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records an equation under each bubble</a:t>
            </a:r>
          </a:p>
          <a:p>
            <a:r>
              <a:rPr lang="en-US"/>
              <a:t>Name strategies students are using…</a:t>
            </a:r>
          </a:p>
          <a:p>
            <a:r>
              <a:rPr lang="en-US"/>
              <a:t>“How can you use your fingers to help you?</a:t>
            </a:r>
          </a:p>
        </p:txBody>
      </p:sp>
    </p:spTree>
    <p:extLst>
      <p:ext uri="{BB962C8B-B14F-4D97-AF65-F5344CB8AC3E}">
        <p14:creationId xmlns:p14="http://schemas.microsoft.com/office/powerpoint/2010/main" val="935822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record an equation under each bubble</a:t>
            </a:r>
          </a:p>
          <a:p>
            <a:r>
              <a:rPr lang="en-US"/>
              <a:t>Name strategies students are using…</a:t>
            </a:r>
          </a:p>
          <a:p>
            <a:r>
              <a:rPr lang="en-US"/>
              <a:t>“How can you use your fingers to help you?</a:t>
            </a:r>
          </a:p>
        </p:txBody>
      </p:sp>
    </p:spTree>
    <p:extLst>
      <p:ext uri="{BB962C8B-B14F-4D97-AF65-F5344CB8AC3E}">
        <p14:creationId xmlns:p14="http://schemas.microsoft.com/office/powerpoint/2010/main" val="49875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213B-7653-4EB3-890E-BA93B000EA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937311-F1DE-F75F-AF9D-522E0DCCA71C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F54D401-AB7D-DDED-5C0D-F2EC5CE5A57B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1166F1-7A78-D00A-EFB7-89D49CE3973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C54F9C3-774D-B634-5A2C-F36DD913DFF0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8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62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C821001-E3CC-AF73-8F7D-C77C640DF151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8C9F880-C845-185A-457B-5D780AC7C568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46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213B-7653-4EB3-890E-BA93B000EA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7FFFDD8-DF2F-ADF8-253E-53D605FC0580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70D35E-3C8B-7109-2ECD-BB12E76B20F8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DDB2DE-BECE-3B7D-5129-3CC605FEBC51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A27A3E-DE9F-3B44-080D-B22F33205EDE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9916D8-FC67-DF57-1AF5-1CE35A44AF3F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9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D414F0E-8AF0-1B31-347C-EDEF5EE4F636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7054E2-A54B-96A6-D966-295CC6A84DE1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4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89EC2D9-31FB-44DC-6C8D-DC150D064773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49EBCE-A6F1-19EA-07E6-79CD4F15F120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585E5E5-EB0D-77D7-54F1-389F9E409190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57F78F-28AF-E21D-F5A8-B7AB8C9E7317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4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2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0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1B9C64A-ABFE-0046-CC74-1F844C3810E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E70AB38-824A-E0BA-AC8F-BEBAB913D6A6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F1DF231-A22E-7034-EE44-923C5DA769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3F66F8B-0193-FA51-B907-3F85D37417D3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25B498-0616-B07F-338F-D820C7A479DE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17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57" r:id="rId12"/>
    <p:sldLayoutId id="2147483653" r:id="rId13"/>
    <p:sldLayoutId id="2147483652" r:id="rId14"/>
    <p:sldLayoutId id="2147483655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isfigureoutable.com/blog/i-have-you-ne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nterest.com/pin/47196323593293263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/>
              <a:t>I Have, You Need</a:t>
            </a:r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298870" cy="1856792"/>
            <a:chOff x="7447383" y="643465"/>
            <a:chExt cx="2298870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52928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6,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03776" y="804659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3,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071860" y="3162855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230016" cy="1856792"/>
            <a:chOff x="7447383" y="643465"/>
            <a:chExt cx="2230016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66742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4,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5179194" y="667899"/>
            <a:ext cx="2376615" cy="1856792"/>
            <a:chOff x="7447383" y="643465"/>
            <a:chExt cx="2376615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5,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2C2199A-1045-4905-1D5A-4B9C208C31C2}"/>
              </a:ext>
            </a:extLst>
          </p:cNvPr>
          <p:cNvGrpSpPr/>
          <p:nvPr/>
        </p:nvGrpSpPr>
        <p:grpSpPr>
          <a:xfrm>
            <a:off x="4316390" y="2843990"/>
            <a:ext cx="3447636" cy="3181113"/>
            <a:chOff x="4316390" y="2843990"/>
            <a:chExt cx="3447636" cy="3181113"/>
          </a:xfrm>
        </p:grpSpPr>
        <p:pic>
          <p:nvPicPr>
            <p:cNvPr id="4" name="Picture 3" descr="A red and white target&#10;&#10;Description automatically generated">
              <a:extLst>
                <a:ext uri="{FF2B5EF4-FFF2-40B4-BE49-F238E27FC236}">
                  <a16:creationId xmlns:a16="http://schemas.microsoft.com/office/drawing/2014/main" id="{3B60A20C-DD49-9D1C-EAD9-C24CD6603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481633" y="2843990"/>
              <a:ext cx="3121158" cy="312115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4440B3-8D1A-5E6E-2814-0B2428B057B7}"/>
                </a:ext>
              </a:extLst>
            </p:cNvPr>
            <p:cNvSpPr/>
            <p:nvPr/>
          </p:nvSpPr>
          <p:spPr>
            <a:xfrm>
              <a:off x="4316390" y="2855004"/>
              <a:ext cx="3447636" cy="3170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20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7</a:t>
              </a:r>
              <a:endParaRPr lang="en-US" sz="20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0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298870" cy="1856792"/>
            <a:chOff x="7447383" y="643465"/>
            <a:chExt cx="2298870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52928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5,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03776" y="804659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6,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071860" y="3162855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8,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230016" cy="1856792"/>
            <a:chOff x="7447383" y="643465"/>
            <a:chExt cx="2230016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66742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4,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5179194" y="667899"/>
            <a:ext cx="2376615" cy="1856792"/>
            <a:chOff x="7447383" y="643465"/>
            <a:chExt cx="2376615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2C2199A-1045-4905-1D5A-4B9C208C31C2}"/>
              </a:ext>
            </a:extLst>
          </p:cNvPr>
          <p:cNvGrpSpPr/>
          <p:nvPr/>
        </p:nvGrpSpPr>
        <p:grpSpPr>
          <a:xfrm>
            <a:off x="4316390" y="2843990"/>
            <a:ext cx="3447636" cy="3181113"/>
            <a:chOff x="4316390" y="2843990"/>
            <a:chExt cx="3447636" cy="3181113"/>
          </a:xfrm>
        </p:grpSpPr>
        <p:pic>
          <p:nvPicPr>
            <p:cNvPr id="4" name="Picture 3" descr="A red and white target&#10;&#10;Description automatically generated">
              <a:extLst>
                <a:ext uri="{FF2B5EF4-FFF2-40B4-BE49-F238E27FC236}">
                  <a16:creationId xmlns:a16="http://schemas.microsoft.com/office/drawing/2014/main" id="{3B60A20C-DD49-9D1C-EAD9-C24CD6603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481633" y="2843990"/>
              <a:ext cx="3121158" cy="312115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4440B3-8D1A-5E6E-2814-0B2428B057B7}"/>
                </a:ext>
              </a:extLst>
            </p:cNvPr>
            <p:cNvSpPr/>
            <p:nvPr/>
          </p:nvSpPr>
          <p:spPr>
            <a:xfrm>
              <a:off x="4316390" y="2855004"/>
              <a:ext cx="3447636" cy="3170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20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8</a:t>
              </a:r>
              <a:endParaRPr lang="en-US" sz="20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2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298870" cy="1856792"/>
            <a:chOff x="7447383" y="643465"/>
            <a:chExt cx="2298870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52928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2,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86104" y="824978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6,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225182" y="3246809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8,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230016" cy="1856792"/>
            <a:chOff x="7447383" y="643465"/>
            <a:chExt cx="2230016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66742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4,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5179194" y="667899"/>
            <a:ext cx="2376615" cy="1856792"/>
            <a:chOff x="7447383" y="643465"/>
            <a:chExt cx="2376615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3,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A106DA-6103-1E53-F770-0A4D9B5C01C8}"/>
              </a:ext>
            </a:extLst>
          </p:cNvPr>
          <p:cNvGrpSpPr/>
          <p:nvPr/>
        </p:nvGrpSpPr>
        <p:grpSpPr>
          <a:xfrm>
            <a:off x="4316390" y="2843990"/>
            <a:ext cx="3447636" cy="3181113"/>
            <a:chOff x="4316390" y="2843990"/>
            <a:chExt cx="3447636" cy="3181113"/>
          </a:xfrm>
        </p:grpSpPr>
        <p:pic>
          <p:nvPicPr>
            <p:cNvPr id="6" name="Picture 5" descr="A red and white target&#10;&#10;Description automatically generated">
              <a:extLst>
                <a:ext uri="{FF2B5EF4-FFF2-40B4-BE49-F238E27FC236}">
                  <a16:creationId xmlns:a16="http://schemas.microsoft.com/office/drawing/2014/main" id="{AD997592-5139-D3E4-7804-AA32E8E1B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481633" y="2843990"/>
              <a:ext cx="3121158" cy="312115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FD7EE9-D102-F2A6-C947-6B62094A4575}"/>
                </a:ext>
              </a:extLst>
            </p:cNvPr>
            <p:cNvSpPr/>
            <p:nvPr/>
          </p:nvSpPr>
          <p:spPr>
            <a:xfrm>
              <a:off x="4316390" y="2855004"/>
              <a:ext cx="3447636" cy="3170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20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9</a:t>
              </a:r>
              <a:endParaRPr lang="en-US" sz="20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67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376615" cy="1856792"/>
            <a:chOff x="7447383" y="643465"/>
            <a:chExt cx="2376615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7,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86104" y="824978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5,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225182" y="3246809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8,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376615" cy="1856792"/>
            <a:chOff x="7447383" y="643465"/>
            <a:chExt cx="2376615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4,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5179194" y="667899"/>
            <a:ext cx="2376615" cy="1856792"/>
            <a:chOff x="7447383" y="643465"/>
            <a:chExt cx="2376615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9,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BBDE4F6-852E-AA8E-6BE7-2D2A8CA49DF4}"/>
              </a:ext>
            </a:extLst>
          </p:cNvPr>
          <p:cNvGrpSpPr/>
          <p:nvPr/>
        </p:nvGrpSpPr>
        <p:grpSpPr>
          <a:xfrm>
            <a:off x="4366003" y="2768852"/>
            <a:ext cx="3447636" cy="3121158"/>
            <a:chOff x="4366003" y="2768852"/>
            <a:chExt cx="3447636" cy="3121158"/>
          </a:xfrm>
        </p:grpSpPr>
        <p:pic>
          <p:nvPicPr>
            <p:cNvPr id="3" name="Picture 2" descr="A red and white target&#10;&#10;Description automatically generated">
              <a:extLst>
                <a:ext uri="{FF2B5EF4-FFF2-40B4-BE49-F238E27FC236}">
                  <a16:creationId xmlns:a16="http://schemas.microsoft.com/office/drawing/2014/main" id="{88E9D76D-96FB-B597-4156-9F16F6F04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529242" y="2768852"/>
              <a:ext cx="3121158" cy="312115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8AA6C4-ABD6-EC2A-2657-F13E3684D9B6}"/>
                </a:ext>
              </a:extLst>
            </p:cNvPr>
            <p:cNvSpPr/>
            <p:nvPr/>
          </p:nvSpPr>
          <p:spPr>
            <a:xfrm>
              <a:off x="4366003" y="3129102"/>
              <a:ext cx="3447636" cy="24006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15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10</a:t>
              </a:r>
              <a:endPara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298870" cy="1856792"/>
            <a:chOff x="7447383" y="643465"/>
            <a:chExt cx="2298870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52928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5,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86104" y="824978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6,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225182" y="3246809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10,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230016" cy="1856792"/>
            <a:chOff x="7447383" y="643465"/>
            <a:chExt cx="2230016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66742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4,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5179194" y="667899"/>
            <a:ext cx="2376615" cy="1856792"/>
            <a:chOff x="7447383" y="643465"/>
            <a:chExt cx="2376615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9,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BFE006-243A-F36B-BB36-E2D7B4D133B9}"/>
              </a:ext>
            </a:extLst>
          </p:cNvPr>
          <p:cNvGrpSpPr/>
          <p:nvPr/>
        </p:nvGrpSpPr>
        <p:grpSpPr>
          <a:xfrm>
            <a:off x="4366003" y="2768852"/>
            <a:ext cx="3447636" cy="3121158"/>
            <a:chOff x="4366003" y="2768852"/>
            <a:chExt cx="3447636" cy="3121158"/>
          </a:xfrm>
        </p:grpSpPr>
        <p:pic>
          <p:nvPicPr>
            <p:cNvPr id="7" name="Picture 6" descr="A red and white target&#10;&#10;Description automatically generated">
              <a:extLst>
                <a:ext uri="{FF2B5EF4-FFF2-40B4-BE49-F238E27FC236}">
                  <a16:creationId xmlns:a16="http://schemas.microsoft.com/office/drawing/2014/main" id="{60191F64-EB6C-60CE-6B95-777466784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529242" y="2768852"/>
              <a:ext cx="3121158" cy="312115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4CA3F9-045C-FDE0-BAA7-E750A67C1DC6}"/>
                </a:ext>
              </a:extLst>
            </p:cNvPr>
            <p:cNvSpPr/>
            <p:nvPr/>
          </p:nvSpPr>
          <p:spPr>
            <a:xfrm>
              <a:off x="4366003" y="3129102"/>
              <a:ext cx="3447636" cy="24006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15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11</a:t>
              </a:r>
              <a:endPara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2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376615" cy="1856792"/>
            <a:chOff x="7447383" y="643465"/>
            <a:chExt cx="2376615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7,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86104" y="824978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5,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225182" y="3246809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8,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376615" cy="1856792"/>
            <a:chOff x="7447383" y="643465"/>
            <a:chExt cx="2376615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4,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5179194" y="667899"/>
            <a:ext cx="2376615" cy="1856792"/>
            <a:chOff x="7447383" y="643465"/>
            <a:chExt cx="2376615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9,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10394E8-40F3-DA07-E6CA-F64391A99852}"/>
              </a:ext>
            </a:extLst>
          </p:cNvPr>
          <p:cNvGrpSpPr/>
          <p:nvPr/>
        </p:nvGrpSpPr>
        <p:grpSpPr>
          <a:xfrm>
            <a:off x="4366003" y="2768852"/>
            <a:ext cx="3447636" cy="3121158"/>
            <a:chOff x="4366003" y="2768852"/>
            <a:chExt cx="3447636" cy="3121158"/>
          </a:xfrm>
        </p:grpSpPr>
        <p:pic>
          <p:nvPicPr>
            <p:cNvPr id="3" name="Picture 2" descr="A red and white target&#10;&#10;Description automatically generated">
              <a:extLst>
                <a:ext uri="{FF2B5EF4-FFF2-40B4-BE49-F238E27FC236}">
                  <a16:creationId xmlns:a16="http://schemas.microsoft.com/office/drawing/2014/main" id="{B01EF559-57AF-3AF3-36DF-BC8581113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529242" y="2768852"/>
              <a:ext cx="3121158" cy="312115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27DE3A-DF4E-46CB-919D-C53A9037DF68}"/>
                </a:ext>
              </a:extLst>
            </p:cNvPr>
            <p:cNvSpPr/>
            <p:nvPr/>
          </p:nvSpPr>
          <p:spPr>
            <a:xfrm>
              <a:off x="4366003" y="3129102"/>
              <a:ext cx="3447636" cy="24006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15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12</a:t>
              </a:r>
              <a:endPara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21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281657" cy="1856792"/>
            <a:chOff x="7447383" y="643465"/>
            <a:chExt cx="2281657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35715" y="904346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10,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86104" y="824978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5,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225182" y="3246809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8,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376615" cy="1856792"/>
            <a:chOff x="7447383" y="643465"/>
            <a:chExt cx="2376615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3,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5179194" y="667899"/>
            <a:ext cx="2376615" cy="1856792"/>
            <a:chOff x="7447383" y="643465"/>
            <a:chExt cx="2376615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9,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3796FE5-9A77-CC70-958B-8CA99957E65B}"/>
              </a:ext>
            </a:extLst>
          </p:cNvPr>
          <p:cNvGrpSpPr/>
          <p:nvPr/>
        </p:nvGrpSpPr>
        <p:grpSpPr>
          <a:xfrm>
            <a:off x="4439731" y="2982006"/>
            <a:ext cx="3447636" cy="3121158"/>
            <a:chOff x="4366003" y="2768852"/>
            <a:chExt cx="3447636" cy="3121158"/>
          </a:xfrm>
        </p:grpSpPr>
        <p:pic>
          <p:nvPicPr>
            <p:cNvPr id="4" name="Picture 3" descr="A red and white target&#10;&#10;Description automatically generated">
              <a:extLst>
                <a:ext uri="{FF2B5EF4-FFF2-40B4-BE49-F238E27FC236}">
                  <a16:creationId xmlns:a16="http://schemas.microsoft.com/office/drawing/2014/main" id="{9112F67F-370E-9BDA-F4B3-35D766999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529242" y="2768852"/>
              <a:ext cx="3121158" cy="3121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021B27-9B98-ADBB-CDA0-B2DE85D9D647}"/>
                </a:ext>
              </a:extLst>
            </p:cNvPr>
            <p:cNvSpPr/>
            <p:nvPr/>
          </p:nvSpPr>
          <p:spPr>
            <a:xfrm>
              <a:off x="4366003" y="3129102"/>
              <a:ext cx="3447636" cy="24006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15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13</a:t>
              </a:r>
              <a:endPara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281657" cy="1856792"/>
            <a:chOff x="7447383" y="643465"/>
            <a:chExt cx="2281657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35715" y="904346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10,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86104" y="824978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5,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225182" y="3246809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8,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376615" cy="1856792"/>
            <a:chOff x="7447383" y="643465"/>
            <a:chExt cx="2376615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4,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5179194" y="667899"/>
            <a:ext cx="2376615" cy="1856792"/>
            <a:chOff x="7447383" y="643465"/>
            <a:chExt cx="2376615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9,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EEE9D92-425C-0B87-B6ED-57B96BB38F30}"/>
              </a:ext>
            </a:extLst>
          </p:cNvPr>
          <p:cNvGrpSpPr/>
          <p:nvPr/>
        </p:nvGrpSpPr>
        <p:grpSpPr>
          <a:xfrm>
            <a:off x="4366003" y="2768852"/>
            <a:ext cx="3447636" cy="3121158"/>
            <a:chOff x="4366003" y="2768852"/>
            <a:chExt cx="3447636" cy="3121158"/>
          </a:xfrm>
        </p:grpSpPr>
        <p:pic>
          <p:nvPicPr>
            <p:cNvPr id="4" name="Picture 3" descr="A red and white target&#10;&#10;Description automatically generated">
              <a:extLst>
                <a:ext uri="{FF2B5EF4-FFF2-40B4-BE49-F238E27FC236}">
                  <a16:creationId xmlns:a16="http://schemas.microsoft.com/office/drawing/2014/main" id="{199FBA55-A54A-C330-01D6-1A62A2A9D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529242" y="2768852"/>
              <a:ext cx="3121158" cy="3121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323627-0748-3BCD-1606-2097BA4D37BF}"/>
                </a:ext>
              </a:extLst>
            </p:cNvPr>
            <p:cNvSpPr/>
            <p:nvPr/>
          </p:nvSpPr>
          <p:spPr>
            <a:xfrm>
              <a:off x="4366003" y="3129102"/>
              <a:ext cx="3447636" cy="24006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15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14</a:t>
              </a:r>
              <a:endPara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7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281657" cy="1856792"/>
            <a:chOff x="7447383" y="643465"/>
            <a:chExt cx="2281657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35715" y="904346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10,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86104" y="824978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5,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225182" y="3246809"/>
            <a:ext cx="2230016" cy="1856792"/>
            <a:chOff x="7447383" y="643465"/>
            <a:chExt cx="2230016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660686" y="887060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12,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293769" cy="1856792"/>
            <a:chOff x="7447383" y="643465"/>
            <a:chExt cx="2293769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747827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11,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5179194" y="667899"/>
            <a:ext cx="2376615" cy="1856792"/>
            <a:chOff x="7447383" y="643465"/>
            <a:chExt cx="2376615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9,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ED0A357-38F3-5386-FF49-A880FA54CFC3}"/>
              </a:ext>
            </a:extLst>
          </p:cNvPr>
          <p:cNvGrpSpPr/>
          <p:nvPr/>
        </p:nvGrpSpPr>
        <p:grpSpPr>
          <a:xfrm>
            <a:off x="4366003" y="2768852"/>
            <a:ext cx="3447636" cy="3121158"/>
            <a:chOff x="4366003" y="2768852"/>
            <a:chExt cx="3447636" cy="3121158"/>
          </a:xfrm>
        </p:grpSpPr>
        <p:pic>
          <p:nvPicPr>
            <p:cNvPr id="4" name="Picture 3" descr="A red and white target&#10;&#10;Description automatically generated">
              <a:extLst>
                <a:ext uri="{FF2B5EF4-FFF2-40B4-BE49-F238E27FC236}">
                  <a16:creationId xmlns:a16="http://schemas.microsoft.com/office/drawing/2014/main" id="{E3B1C0EB-9D9D-FADD-5CD7-196AF06CA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529242" y="2768852"/>
              <a:ext cx="3121158" cy="3121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E1B592-31D0-1A97-9617-553DCA5B59AC}"/>
                </a:ext>
              </a:extLst>
            </p:cNvPr>
            <p:cNvSpPr/>
            <p:nvPr/>
          </p:nvSpPr>
          <p:spPr>
            <a:xfrm>
              <a:off x="4366003" y="3129102"/>
              <a:ext cx="3447636" cy="24006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15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15</a:t>
              </a:r>
              <a:endPara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52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298870" cy="1856792"/>
            <a:chOff x="7447383" y="643465"/>
            <a:chExt cx="2298870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52928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10,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86104" y="824978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5,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225182" y="3246809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8,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230016" cy="1856792"/>
            <a:chOff x="7447383" y="643465"/>
            <a:chExt cx="2230016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66742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15,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5179194" y="667899"/>
            <a:ext cx="2376615" cy="1856792"/>
            <a:chOff x="7447383" y="643465"/>
            <a:chExt cx="2376615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9,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1A265F-3A55-2467-2A60-1AC4B4B10C25}"/>
              </a:ext>
            </a:extLst>
          </p:cNvPr>
          <p:cNvGrpSpPr/>
          <p:nvPr/>
        </p:nvGrpSpPr>
        <p:grpSpPr>
          <a:xfrm>
            <a:off x="4492608" y="2923647"/>
            <a:ext cx="3447636" cy="3121158"/>
            <a:chOff x="4366003" y="2768852"/>
            <a:chExt cx="3447636" cy="3121158"/>
          </a:xfrm>
        </p:grpSpPr>
        <p:pic>
          <p:nvPicPr>
            <p:cNvPr id="4" name="Picture 3" descr="A red and white target&#10;&#10;Description automatically generated">
              <a:extLst>
                <a:ext uri="{FF2B5EF4-FFF2-40B4-BE49-F238E27FC236}">
                  <a16:creationId xmlns:a16="http://schemas.microsoft.com/office/drawing/2014/main" id="{1BCC24C3-0261-CC08-E207-E3FAA9D28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529242" y="2768852"/>
              <a:ext cx="3121158" cy="3121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ABE769-A53C-767D-7E7A-A1B8F8EE5D73}"/>
                </a:ext>
              </a:extLst>
            </p:cNvPr>
            <p:cNvSpPr/>
            <p:nvPr/>
          </p:nvSpPr>
          <p:spPr>
            <a:xfrm>
              <a:off x="4366003" y="3129102"/>
              <a:ext cx="3447636" cy="24006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15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16</a:t>
              </a:r>
              <a:endPara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1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5A7762-669C-ABEE-AC46-76F3155BF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519" y="1071970"/>
            <a:ext cx="11638961" cy="51964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>
                <a:latin typeface="Century Gothic" panose="020B0502020202020204" pitchFamily="34" charset="0"/>
              </a:rPr>
              <a:t>This simple routine works on decomposition, strengthens quick facts. Teacher can use specific target numbers to increase practice of certain concepts ( e.g. ways to make ten)  You can see this routine in action here - </a:t>
            </a:r>
            <a:r>
              <a:rPr lang="en-US" sz="1600">
                <a:latin typeface="Century Gothic" panose="020B0502020202020204" pitchFamily="34" charset="0"/>
                <a:hlinkClick r:id="rId3"/>
              </a:rPr>
              <a:t>I Have, You Need (mathisfigureoutable.com)</a:t>
            </a:r>
            <a:endParaRPr lang="en-US" sz="1600">
              <a:latin typeface="Century Gothic" panose="020B0502020202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1600" u="sng">
                <a:latin typeface="Century Gothic" panose="020B0502020202020204" pitchFamily="34" charset="0"/>
              </a:rPr>
              <a:t>Materials: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entury Gothic" panose="020B0502020202020204" pitchFamily="34" charset="0"/>
              </a:rPr>
              <a:t>Lap Whiteboards 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entury Gothic" panose="020B0502020202020204" pitchFamily="34" charset="0"/>
              </a:rPr>
              <a:t>Whiteboard pens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entury Gothic" panose="020B0502020202020204" pitchFamily="34" charset="0"/>
              </a:rPr>
              <a:t>PowerPoint or use large whiteboard to display target.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1600" u="sng">
                <a:latin typeface="Century Gothic" panose="020B0502020202020204" pitchFamily="34" charset="0"/>
              </a:rPr>
              <a:t>The aim is to make the target number: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1600">
                <a:latin typeface="Century Gothic" panose="020B0502020202020204" pitchFamily="34" charset="0"/>
              </a:rPr>
              <a:t>Teacher chooses a Target number and displays it on board (e.g. 10)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1600">
                <a:latin typeface="Century Gothic" panose="020B0502020202020204" pitchFamily="34" charset="0"/>
              </a:rPr>
              <a:t>Teacher says “I have 7, you need…”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1600">
                <a:latin typeface="Century Gothic" panose="020B0502020202020204" pitchFamily="34" charset="0"/>
              </a:rPr>
              <a:t>Students record the number they need to make the target amount on their whiteboard.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1600">
                <a:latin typeface="Century Gothic" panose="020B0502020202020204" pitchFamily="34" charset="0"/>
              </a:rPr>
              <a:t>Teacher prompts students to use strategies and names strategies as students are using them to come up with their answer.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n-US" sz="1600">
                <a:latin typeface="Century Gothic" panose="020B0502020202020204" pitchFamily="34" charset="0"/>
              </a:rPr>
              <a:t>Teacher record answers as equation on the whiteboard.</a:t>
            </a:r>
          </a:p>
          <a:p>
            <a:pPr>
              <a:lnSpc>
                <a:spcPct val="100000"/>
              </a:lnSpc>
            </a:pPr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25AD787-9DBD-2381-7D07-B4DAE6B0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65" y="0"/>
            <a:ext cx="6655419" cy="1325563"/>
          </a:xfrm>
        </p:spPr>
        <p:txBody>
          <a:bodyPr/>
          <a:lstStyle/>
          <a:p>
            <a:r>
              <a:rPr lang="en-US">
                <a:latin typeface="Comic Sans MS" panose="030F0702030302020204" pitchFamily="66" charset="0"/>
              </a:rPr>
              <a:t>I</a:t>
            </a:r>
            <a:r>
              <a:rPr lang="en-US"/>
              <a:t> </a:t>
            </a:r>
            <a:r>
              <a:rPr lang="en-US">
                <a:latin typeface="Comic Sans MS" panose="030F0702030302020204" pitchFamily="66" charset="0"/>
              </a:rPr>
              <a:t>have, you need…”</a:t>
            </a:r>
          </a:p>
        </p:txBody>
      </p:sp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298870" cy="1856792"/>
            <a:chOff x="7447383" y="643465"/>
            <a:chExt cx="2298870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52928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10,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86104" y="824978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5,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225182" y="3246809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8,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230016" cy="1856792"/>
            <a:chOff x="7447383" y="643465"/>
            <a:chExt cx="2230016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66742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15,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5179194" y="667899"/>
            <a:ext cx="2376615" cy="1856792"/>
            <a:chOff x="7447383" y="643465"/>
            <a:chExt cx="2376615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9,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1A265F-3A55-2467-2A60-1AC4B4B10C25}"/>
              </a:ext>
            </a:extLst>
          </p:cNvPr>
          <p:cNvGrpSpPr/>
          <p:nvPr/>
        </p:nvGrpSpPr>
        <p:grpSpPr>
          <a:xfrm>
            <a:off x="4492608" y="2923647"/>
            <a:ext cx="3447636" cy="3121158"/>
            <a:chOff x="4366003" y="2768852"/>
            <a:chExt cx="3447636" cy="3121158"/>
          </a:xfrm>
        </p:grpSpPr>
        <p:pic>
          <p:nvPicPr>
            <p:cNvPr id="4" name="Picture 3" descr="A red and white target&#10;&#10;Description automatically generated">
              <a:extLst>
                <a:ext uri="{FF2B5EF4-FFF2-40B4-BE49-F238E27FC236}">
                  <a16:creationId xmlns:a16="http://schemas.microsoft.com/office/drawing/2014/main" id="{1BCC24C3-0261-CC08-E207-E3FAA9D28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529242" y="2768852"/>
              <a:ext cx="3121158" cy="3121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ABE769-A53C-767D-7E7A-A1B8F8EE5D73}"/>
                </a:ext>
              </a:extLst>
            </p:cNvPr>
            <p:cNvSpPr/>
            <p:nvPr/>
          </p:nvSpPr>
          <p:spPr>
            <a:xfrm>
              <a:off x="4366003" y="3129102"/>
              <a:ext cx="3447636" cy="24006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15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16</a:t>
              </a:r>
              <a:endPara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93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298870" cy="1856792"/>
            <a:chOff x="7447383" y="643465"/>
            <a:chExt cx="2298870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52928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10,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86104" y="824978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13,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225182" y="3246809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14,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230016" cy="1856792"/>
            <a:chOff x="7447383" y="643465"/>
            <a:chExt cx="2230016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66742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15,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5179194" y="667899"/>
            <a:ext cx="2376615" cy="1856792"/>
            <a:chOff x="7447383" y="643465"/>
            <a:chExt cx="2376615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7,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1A265F-3A55-2467-2A60-1AC4B4B10C25}"/>
              </a:ext>
            </a:extLst>
          </p:cNvPr>
          <p:cNvGrpSpPr/>
          <p:nvPr/>
        </p:nvGrpSpPr>
        <p:grpSpPr>
          <a:xfrm>
            <a:off x="4492608" y="2923647"/>
            <a:ext cx="3447636" cy="3121158"/>
            <a:chOff x="4366003" y="2768852"/>
            <a:chExt cx="3447636" cy="3121158"/>
          </a:xfrm>
        </p:grpSpPr>
        <p:pic>
          <p:nvPicPr>
            <p:cNvPr id="4" name="Picture 3" descr="A red and white target&#10;&#10;Description automatically generated">
              <a:extLst>
                <a:ext uri="{FF2B5EF4-FFF2-40B4-BE49-F238E27FC236}">
                  <a16:creationId xmlns:a16="http://schemas.microsoft.com/office/drawing/2014/main" id="{1BCC24C3-0261-CC08-E207-E3FAA9D28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529242" y="2768852"/>
              <a:ext cx="3121158" cy="3121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ABE769-A53C-767D-7E7A-A1B8F8EE5D73}"/>
                </a:ext>
              </a:extLst>
            </p:cNvPr>
            <p:cNvSpPr/>
            <p:nvPr/>
          </p:nvSpPr>
          <p:spPr>
            <a:xfrm>
              <a:off x="4366003" y="3129102"/>
              <a:ext cx="3447636" cy="24006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15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17</a:t>
              </a:r>
              <a:endPara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298870" cy="1856792"/>
            <a:chOff x="7447383" y="643465"/>
            <a:chExt cx="2298870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52928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10,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86104" y="824978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5,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225182" y="3246809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9,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230016" cy="1856792"/>
            <a:chOff x="7447383" y="643465"/>
            <a:chExt cx="2230016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66742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14,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5179194" y="667899"/>
            <a:ext cx="2376615" cy="1856792"/>
            <a:chOff x="7447383" y="643465"/>
            <a:chExt cx="2376615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8,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1A265F-3A55-2467-2A60-1AC4B4B10C25}"/>
              </a:ext>
            </a:extLst>
          </p:cNvPr>
          <p:cNvGrpSpPr/>
          <p:nvPr/>
        </p:nvGrpSpPr>
        <p:grpSpPr>
          <a:xfrm>
            <a:off x="4492608" y="2923647"/>
            <a:ext cx="3447636" cy="3121158"/>
            <a:chOff x="4366003" y="2768852"/>
            <a:chExt cx="3447636" cy="3121158"/>
          </a:xfrm>
        </p:grpSpPr>
        <p:pic>
          <p:nvPicPr>
            <p:cNvPr id="4" name="Picture 3" descr="A red and white target&#10;&#10;Description automatically generated">
              <a:extLst>
                <a:ext uri="{FF2B5EF4-FFF2-40B4-BE49-F238E27FC236}">
                  <a16:creationId xmlns:a16="http://schemas.microsoft.com/office/drawing/2014/main" id="{1BCC24C3-0261-CC08-E207-E3FAA9D28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529242" y="2768852"/>
              <a:ext cx="3121158" cy="3121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ABE769-A53C-767D-7E7A-A1B8F8EE5D73}"/>
                </a:ext>
              </a:extLst>
            </p:cNvPr>
            <p:cNvSpPr/>
            <p:nvPr/>
          </p:nvSpPr>
          <p:spPr>
            <a:xfrm>
              <a:off x="4366003" y="3129102"/>
              <a:ext cx="3447636" cy="24006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15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18</a:t>
              </a:r>
              <a:endPara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70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298870" cy="1856792"/>
            <a:chOff x="7447383" y="643465"/>
            <a:chExt cx="2298870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52928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5,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86104" y="824978"/>
            <a:ext cx="2234077" cy="1856792"/>
            <a:chOff x="7447383" y="643465"/>
            <a:chExt cx="2234077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688135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10,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225182" y="3246809"/>
            <a:ext cx="2230016" cy="1856792"/>
            <a:chOff x="7447383" y="643465"/>
            <a:chExt cx="2230016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660686" y="885947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9,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230016" cy="1856792"/>
            <a:chOff x="7447383" y="643465"/>
            <a:chExt cx="2230016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66742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15,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4925212" y="667899"/>
            <a:ext cx="2651127" cy="2014896"/>
            <a:chOff x="7447383" y="643465"/>
            <a:chExt cx="2316087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671759" y="992537"/>
              <a:ext cx="2091711" cy="127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4, </a:t>
              </a:r>
            </a:p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you </a:t>
              </a:r>
            </a:p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0006AE6-9D67-2871-B8AE-DE3592FF55C7}"/>
              </a:ext>
            </a:extLst>
          </p:cNvPr>
          <p:cNvGrpSpPr/>
          <p:nvPr/>
        </p:nvGrpSpPr>
        <p:grpSpPr>
          <a:xfrm>
            <a:off x="4366003" y="2768852"/>
            <a:ext cx="3447636" cy="3121158"/>
            <a:chOff x="4366003" y="2768852"/>
            <a:chExt cx="3447636" cy="3121158"/>
          </a:xfrm>
        </p:grpSpPr>
        <p:pic>
          <p:nvPicPr>
            <p:cNvPr id="4" name="Picture 3" descr="A red and white target&#10;&#10;Description automatically generated">
              <a:extLst>
                <a:ext uri="{FF2B5EF4-FFF2-40B4-BE49-F238E27FC236}">
                  <a16:creationId xmlns:a16="http://schemas.microsoft.com/office/drawing/2014/main" id="{B2D085CA-01D2-F49A-4C5A-31DD5C8ED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529242" y="2768852"/>
              <a:ext cx="3121158" cy="3121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BFD2CD-6F9A-A9EB-555C-DA87CBCA27C7}"/>
                </a:ext>
              </a:extLst>
            </p:cNvPr>
            <p:cNvSpPr/>
            <p:nvPr/>
          </p:nvSpPr>
          <p:spPr>
            <a:xfrm>
              <a:off x="4366003" y="3129102"/>
              <a:ext cx="3447636" cy="24006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15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19</a:t>
              </a:r>
              <a:endPara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5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298870" cy="1856792"/>
            <a:chOff x="7447383" y="643465"/>
            <a:chExt cx="2298870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52928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5,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86104" y="824978"/>
            <a:ext cx="2234077" cy="1856792"/>
            <a:chOff x="7447383" y="643465"/>
            <a:chExt cx="2234077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688135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10,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225182" y="3246809"/>
            <a:ext cx="2230016" cy="1856792"/>
            <a:chOff x="7447383" y="643465"/>
            <a:chExt cx="2230016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660686" y="885947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19,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230016" cy="1856792"/>
            <a:chOff x="7447383" y="643465"/>
            <a:chExt cx="2230016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66742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13,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4925212" y="667899"/>
            <a:ext cx="2651127" cy="2014896"/>
            <a:chOff x="7447383" y="643465"/>
            <a:chExt cx="2316087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671759" y="992537"/>
              <a:ext cx="2091711" cy="87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15,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0006AE6-9D67-2871-B8AE-DE3592FF55C7}"/>
              </a:ext>
            </a:extLst>
          </p:cNvPr>
          <p:cNvGrpSpPr/>
          <p:nvPr/>
        </p:nvGrpSpPr>
        <p:grpSpPr>
          <a:xfrm>
            <a:off x="4366003" y="2768852"/>
            <a:ext cx="3447636" cy="3121158"/>
            <a:chOff x="4366003" y="2768852"/>
            <a:chExt cx="3447636" cy="3121158"/>
          </a:xfrm>
        </p:grpSpPr>
        <p:pic>
          <p:nvPicPr>
            <p:cNvPr id="4" name="Picture 3" descr="A red and white target&#10;&#10;Description automatically generated">
              <a:extLst>
                <a:ext uri="{FF2B5EF4-FFF2-40B4-BE49-F238E27FC236}">
                  <a16:creationId xmlns:a16="http://schemas.microsoft.com/office/drawing/2014/main" id="{B2D085CA-01D2-F49A-4C5A-31DD5C8ED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529242" y="2768852"/>
              <a:ext cx="3121158" cy="3121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BFD2CD-6F9A-A9EB-555C-DA87CBCA27C7}"/>
                </a:ext>
              </a:extLst>
            </p:cNvPr>
            <p:cNvSpPr/>
            <p:nvPr/>
          </p:nvSpPr>
          <p:spPr>
            <a:xfrm>
              <a:off x="4366003" y="3129102"/>
              <a:ext cx="3447636" cy="24006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15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20</a:t>
              </a:r>
              <a:endPara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93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298870" cy="1856792"/>
            <a:chOff x="7447383" y="643465"/>
            <a:chExt cx="2298870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52928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10,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86104" y="824978"/>
            <a:ext cx="2234077" cy="1856792"/>
            <a:chOff x="7447383" y="643465"/>
            <a:chExt cx="2234077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688135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22,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225182" y="3246809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19,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230016" cy="1856792"/>
            <a:chOff x="7447383" y="643465"/>
            <a:chExt cx="2230016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66742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26,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4925212" y="667899"/>
            <a:ext cx="2651127" cy="2014896"/>
            <a:chOff x="7447383" y="643465"/>
            <a:chExt cx="2316087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671759" y="992537"/>
              <a:ext cx="20917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25,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0006AE6-9D67-2871-B8AE-DE3592FF55C7}"/>
              </a:ext>
            </a:extLst>
          </p:cNvPr>
          <p:cNvGrpSpPr/>
          <p:nvPr/>
        </p:nvGrpSpPr>
        <p:grpSpPr>
          <a:xfrm>
            <a:off x="4366003" y="2768852"/>
            <a:ext cx="3447636" cy="3121158"/>
            <a:chOff x="4366003" y="2768852"/>
            <a:chExt cx="3447636" cy="3121158"/>
          </a:xfrm>
        </p:grpSpPr>
        <p:pic>
          <p:nvPicPr>
            <p:cNvPr id="4" name="Picture 3" descr="A red and white target&#10;&#10;Description automatically generated">
              <a:extLst>
                <a:ext uri="{FF2B5EF4-FFF2-40B4-BE49-F238E27FC236}">
                  <a16:creationId xmlns:a16="http://schemas.microsoft.com/office/drawing/2014/main" id="{B2D085CA-01D2-F49A-4C5A-31DD5C8ED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529242" y="2768852"/>
              <a:ext cx="3121158" cy="3121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BFD2CD-6F9A-A9EB-555C-DA87CBCA27C7}"/>
                </a:ext>
              </a:extLst>
            </p:cNvPr>
            <p:cNvSpPr/>
            <p:nvPr/>
          </p:nvSpPr>
          <p:spPr>
            <a:xfrm>
              <a:off x="4366003" y="3129102"/>
              <a:ext cx="3447636" cy="24006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15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30</a:t>
              </a:r>
              <a:endParaRPr lang="en-U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69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424367" y="855940"/>
            <a:ext cx="2298870" cy="1856792"/>
            <a:chOff x="7447383" y="643465"/>
            <a:chExt cx="2298870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52928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480479" y="855939"/>
            <a:ext cx="2234077" cy="1856792"/>
            <a:chOff x="7447383" y="643465"/>
            <a:chExt cx="2234077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688135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458794" y="3271150"/>
            <a:ext cx="2237961" cy="1856792"/>
            <a:chOff x="7447383" y="643465"/>
            <a:chExt cx="2237961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69201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443189" y="3271149"/>
            <a:ext cx="2230016" cy="1856792"/>
            <a:chOff x="7447383" y="643465"/>
            <a:chExt cx="2230016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66742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4974813" y="824977"/>
            <a:ext cx="2230016" cy="1856792"/>
            <a:chOff x="7447383" y="643465"/>
            <a:chExt cx="2230016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530236" y="1031005"/>
              <a:ext cx="20917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red and white target&#10;&#10;Description automatically generated">
            <a:extLst>
              <a:ext uri="{FF2B5EF4-FFF2-40B4-BE49-F238E27FC236}">
                <a16:creationId xmlns:a16="http://schemas.microsoft.com/office/drawing/2014/main" id="{D115AC2C-C4AE-3537-FE2A-2C399DE312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42942" y="3026686"/>
            <a:ext cx="3121158" cy="31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D3FC6-D8A8-EC1C-9DD9-458169A0B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95" y="643467"/>
            <a:ext cx="968880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8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20CB29-1CF0-D14F-FB89-BBA11F0C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1126136"/>
            <a:ext cx="11237976" cy="46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1E4D7-3C79-619F-35A2-217918BA5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53" y="685800"/>
            <a:ext cx="11015494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4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4635910" y="645375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3,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071860" y="3162855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2,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230016" cy="1856792"/>
            <a:chOff x="7447383" y="643465"/>
            <a:chExt cx="2230016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66742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2C2199A-1045-4905-1D5A-4B9C208C31C2}"/>
              </a:ext>
            </a:extLst>
          </p:cNvPr>
          <p:cNvGrpSpPr/>
          <p:nvPr/>
        </p:nvGrpSpPr>
        <p:grpSpPr>
          <a:xfrm>
            <a:off x="4316390" y="2843990"/>
            <a:ext cx="3447636" cy="3181113"/>
            <a:chOff x="4316390" y="2843990"/>
            <a:chExt cx="3447636" cy="3181113"/>
          </a:xfrm>
        </p:grpSpPr>
        <p:pic>
          <p:nvPicPr>
            <p:cNvPr id="4" name="Picture 3" descr="A red and white target&#10;&#10;Description automatically generated">
              <a:extLst>
                <a:ext uri="{FF2B5EF4-FFF2-40B4-BE49-F238E27FC236}">
                  <a16:creationId xmlns:a16="http://schemas.microsoft.com/office/drawing/2014/main" id="{3B60A20C-DD49-9D1C-EAD9-C24CD6603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481633" y="2843990"/>
              <a:ext cx="3121158" cy="312115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4440B3-8D1A-5E6E-2814-0B2428B057B7}"/>
                </a:ext>
              </a:extLst>
            </p:cNvPr>
            <p:cNvSpPr/>
            <p:nvPr/>
          </p:nvSpPr>
          <p:spPr>
            <a:xfrm>
              <a:off x="4316390" y="2855004"/>
              <a:ext cx="3447636" cy="3170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20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en-US" sz="20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7614090" y="676480"/>
            <a:ext cx="2298870" cy="1856792"/>
            <a:chOff x="7447383" y="643465"/>
            <a:chExt cx="2298870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52928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4,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2611167" y="813382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3,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071860" y="3162855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2,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230016" cy="1856792"/>
            <a:chOff x="7447383" y="643465"/>
            <a:chExt cx="2230016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66742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2C2199A-1045-4905-1D5A-4B9C208C31C2}"/>
              </a:ext>
            </a:extLst>
          </p:cNvPr>
          <p:cNvGrpSpPr/>
          <p:nvPr/>
        </p:nvGrpSpPr>
        <p:grpSpPr>
          <a:xfrm>
            <a:off x="4316390" y="2843990"/>
            <a:ext cx="3447636" cy="3181113"/>
            <a:chOff x="4316390" y="2843990"/>
            <a:chExt cx="3447636" cy="3181113"/>
          </a:xfrm>
        </p:grpSpPr>
        <p:pic>
          <p:nvPicPr>
            <p:cNvPr id="4" name="Picture 3" descr="A red and white target&#10;&#10;Description automatically generated">
              <a:extLst>
                <a:ext uri="{FF2B5EF4-FFF2-40B4-BE49-F238E27FC236}">
                  <a16:creationId xmlns:a16="http://schemas.microsoft.com/office/drawing/2014/main" id="{3B60A20C-DD49-9D1C-EAD9-C24CD6603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481633" y="2843990"/>
              <a:ext cx="3121158" cy="312115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4440B3-8D1A-5E6E-2814-0B2428B057B7}"/>
                </a:ext>
              </a:extLst>
            </p:cNvPr>
            <p:cNvSpPr/>
            <p:nvPr/>
          </p:nvSpPr>
          <p:spPr>
            <a:xfrm>
              <a:off x="4316390" y="2855004"/>
              <a:ext cx="3447636" cy="3170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20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en-US" sz="20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298870" cy="1856792"/>
            <a:chOff x="7447383" y="643465"/>
            <a:chExt cx="2298870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52928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2,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03776" y="804659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3,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071860" y="3162855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5,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230016" cy="1856792"/>
            <a:chOff x="7447383" y="643465"/>
            <a:chExt cx="2230016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66742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5179194" y="667899"/>
            <a:ext cx="2376615" cy="1856792"/>
            <a:chOff x="7447383" y="643465"/>
            <a:chExt cx="2376615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4,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2C2199A-1045-4905-1D5A-4B9C208C31C2}"/>
              </a:ext>
            </a:extLst>
          </p:cNvPr>
          <p:cNvGrpSpPr/>
          <p:nvPr/>
        </p:nvGrpSpPr>
        <p:grpSpPr>
          <a:xfrm>
            <a:off x="4316390" y="2843990"/>
            <a:ext cx="3447636" cy="3181113"/>
            <a:chOff x="4316390" y="2843990"/>
            <a:chExt cx="3447636" cy="3181113"/>
          </a:xfrm>
        </p:grpSpPr>
        <p:pic>
          <p:nvPicPr>
            <p:cNvPr id="4" name="Picture 3" descr="A red and white target&#10;&#10;Description automatically generated">
              <a:extLst>
                <a:ext uri="{FF2B5EF4-FFF2-40B4-BE49-F238E27FC236}">
                  <a16:creationId xmlns:a16="http://schemas.microsoft.com/office/drawing/2014/main" id="{3B60A20C-DD49-9D1C-EAD9-C24CD6603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481633" y="2843990"/>
              <a:ext cx="3121158" cy="312115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4440B3-8D1A-5E6E-2814-0B2428B057B7}"/>
                </a:ext>
              </a:extLst>
            </p:cNvPr>
            <p:cNvSpPr/>
            <p:nvPr/>
          </p:nvSpPr>
          <p:spPr>
            <a:xfrm>
              <a:off x="4316390" y="2855004"/>
              <a:ext cx="3447636" cy="3170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20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5</a:t>
              </a:r>
              <a:endParaRPr lang="en-US" sz="20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82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5DC5-6DEE-BE95-B037-D2FC9DC96D48}"/>
              </a:ext>
            </a:extLst>
          </p:cNvPr>
          <p:cNvGrpSpPr/>
          <p:nvPr/>
        </p:nvGrpSpPr>
        <p:grpSpPr>
          <a:xfrm>
            <a:off x="8320140" y="643464"/>
            <a:ext cx="2298870" cy="1856792"/>
            <a:chOff x="7447383" y="643465"/>
            <a:chExt cx="2298870" cy="1856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2F94E-5FD5-18D9-C29D-A9D03F107D7B}"/>
                </a:ext>
              </a:extLst>
            </p:cNvPr>
            <p:cNvSpPr txBox="1"/>
            <p:nvPr/>
          </p:nvSpPr>
          <p:spPr>
            <a:xfrm>
              <a:off x="7752928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2, you need…</a:t>
              </a:r>
            </a:p>
          </p:txBody>
        </p:sp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3235FF5-63FD-B9DD-801C-13AB738EA7D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5333"/>
                <a:gd name="adj2" fmla="val 5502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28110-BD09-94E5-87E3-3341BAF69377}"/>
              </a:ext>
            </a:extLst>
          </p:cNvPr>
          <p:cNvGrpSpPr/>
          <p:nvPr/>
        </p:nvGrpSpPr>
        <p:grpSpPr>
          <a:xfrm>
            <a:off x="1503776" y="804659"/>
            <a:ext cx="2376615" cy="1856792"/>
            <a:chOff x="7447383" y="643465"/>
            <a:chExt cx="2376615" cy="18567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4475A1-D959-AF33-2E6A-0A6DB88277BA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3, you need…</a:t>
              </a:r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FA1876EC-7165-1589-7A15-22373388B9FA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68802"/>
                <a:gd name="adj2" fmla="val 1661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7C6167-C676-554D-8EBA-2A0C5CF16209}"/>
              </a:ext>
            </a:extLst>
          </p:cNvPr>
          <p:cNvGrpSpPr/>
          <p:nvPr/>
        </p:nvGrpSpPr>
        <p:grpSpPr>
          <a:xfrm>
            <a:off x="8071860" y="3162855"/>
            <a:ext cx="2376615" cy="1856792"/>
            <a:chOff x="7447383" y="643465"/>
            <a:chExt cx="2376615" cy="18567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6D685-C414-6BF8-DF39-1CD0AAE50916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5, you need…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82107EC-B795-BE52-5B67-95944C14E7C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-48502"/>
                <a:gd name="adj2" fmla="val 4804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F8188D-DF75-B7E6-B332-F19578963562}"/>
              </a:ext>
            </a:extLst>
          </p:cNvPr>
          <p:cNvGrpSpPr/>
          <p:nvPr/>
        </p:nvGrpSpPr>
        <p:grpSpPr>
          <a:xfrm>
            <a:off x="1586104" y="3271151"/>
            <a:ext cx="2230016" cy="1856792"/>
            <a:chOff x="7447383" y="643465"/>
            <a:chExt cx="2230016" cy="185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07794-3013-2034-9D5E-A2B1D4F4A6BD}"/>
                </a:ext>
              </a:extLst>
            </p:cNvPr>
            <p:cNvSpPr txBox="1"/>
            <p:nvPr/>
          </p:nvSpPr>
          <p:spPr>
            <a:xfrm>
              <a:off x="7667429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1, you need…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8DC6CE9F-C977-9469-B891-9592285E060D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>
                <a:gd name="adj1" fmla="val 74905"/>
                <a:gd name="adj2" fmla="val 147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64AEB8-C7AA-5888-2C2E-1FF046D28A39}"/>
              </a:ext>
            </a:extLst>
          </p:cNvPr>
          <p:cNvGrpSpPr/>
          <p:nvPr/>
        </p:nvGrpSpPr>
        <p:grpSpPr>
          <a:xfrm>
            <a:off x="5179194" y="667899"/>
            <a:ext cx="2376615" cy="1856792"/>
            <a:chOff x="7447383" y="643465"/>
            <a:chExt cx="2376615" cy="18567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1C2A6-E9A6-C375-3932-CC141D15137E}"/>
                </a:ext>
              </a:extLst>
            </p:cNvPr>
            <p:cNvSpPr txBox="1"/>
            <p:nvPr/>
          </p:nvSpPr>
          <p:spPr>
            <a:xfrm>
              <a:off x="7830673" y="879363"/>
              <a:ext cx="19933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 have 4, you need…</a:t>
              </a:r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51C0367-29A2-52AF-1CBC-51E8009106B0}"/>
                </a:ext>
              </a:extLst>
            </p:cNvPr>
            <p:cNvSpPr/>
            <p:nvPr/>
          </p:nvSpPr>
          <p:spPr>
            <a:xfrm rot="611118">
              <a:off x="7447383" y="643465"/>
              <a:ext cx="2230016" cy="1856792"/>
            </a:xfrm>
            <a:prstGeom prst="wedgeEllipseCallo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2C2199A-1045-4905-1D5A-4B9C208C31C2}"/>
              </a:ext>
            </a:extLst>
          </p:cNvPr>
          <p:cNvGrpSpPr/>
          <p:nvPr/>
        </p:nvGrpSpPr>
        <p:grpSpPr>
          <a:xfrm>
            <a:off x="4316390" y="2843990"/>
            <a:ext cx="3447636" cy="3181113"/>
            <a:chOff x="4316390" y="2843990"/>
            <a:chExt cx="3447636" cy="3181113"/>
          </a:xfrm>
        </p:grpSpPr>
        <p:pic>
          <p:nvPicPr>
            <p:cNvPr id="4" name="Picture 3" descr="A red and white target&#10;&#10;Description automatically generated">
              <a:extLst>
                <a:ext uri="{FF2B5EF4-FFF2-40B4-BE49-F238E27FC236}">
                  <a16:creationId xmlns:a16="http://schemas.microsoft.com/office/drawing/2014/main" id="{3B60A20C-DD49-9D1C-EAD9-C24CD6603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481633" y="2843990"/>
              <a:ext cx="3121158" cy="312115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4440B3-8D1A-5E6E-2814-0B2428B057B7}"/>
                </a:ext>
              </a:extLst>
            </p:cNvPr>
            <p:cNvSpPr/>
            <p:nvPr/>
          </p:nvSpPr>
          <p:spPr>
            <a:xfrm>
              <a:off x="4316390" y="2855004"/>
              <a:ext cx="3447636" cy="3170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93776">
                <a:spcAft>
                  <a:spcPts val="600"/>
                </a:spcAft>
              </a:pPr>
              <a:r>
                <a:rPr lang="en-US" sz="20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6</a:t>
              </a:r>
              <a:endParaRPr lang="en-US" sz="20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9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F48B5F6689449879F3333CDC49E94" ma:contentTypeVersion="16" ma:contentTypeDescription="Create a new document." ma:contentTypeScope="" ma:versionID="1795989e15ed02084c1708bed2b8de41">
  <xsd:schema xmlns:xsd="http://www.w3.org/2001/XMLSchema" xmlns:xs="http://www.w3.org/2001/XMLSchema" xmlns:p="http://schemas.microsoft.com/office/2006/metadata/properties" xmlns:ns2="bec6cf08-5940-4c08-b021-5b021d99106d" xmlns:ns3="abfc965f-754e-4b87-8318-6c71fea3ffb0" targetNamespace="http://schemas.microsoft.com/office/2006/metadata/properties" ma:root="true" ma:fieldsID="0c310d04dd67f053cf8fe6a5767f377a" ns2:_="" ns3:_="">
    <xsd:import namespace="bec6cf08-5940-4c08-b021-5b021d99106d"/>
    <xsd:import namespace="abfc965f-754e-4b87-8318-6c71fea3ff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cf08-5940-4c08-b021-5b021d991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5b5c3dc-6ef1-48a5-bb73-399a7ed9e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c965f-754e-4b87-8318-6c71fea3ff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bc0bdca-f1fd-4063-a2a9-22ee6900db06}" ma:internalName="TaxCatchAll" ma:showField="CatchAllData" ma:web="abfc965f-754e-4b87-8318-6c71fea3ff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fc965f-754e-4b87-8318-6c71fea3ffb0" xsi:nil="true"/>
    <MediaServiceKeyPoints xmlns="bec6cf08-5940-4c08-b021-5b021d99106d" xsi:nil="true"/>
    <lcf76f155ced4ddcb4097134ff3c332f xmlns="bec6cf08-5940-4c08-b021-5b021d99106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582D05-F4A8-4C13-B317-81CB801D44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6cf08-5940-4c08-b021-5b021d99106d"/>
    <ds:schemaRef ds:uri="abfc965f-754e-4b87-8318-6c71fea3f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E26AC2-BC04-45BA-BD7C-5CDF09AA94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AE7813-FB42-416C-BEF8-5F3180DDB0F6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bec6cf08-5940-4c08-b021-5b021d99106d"/>
    <ds:schemaRef ds:uri="http://schemas.microsoft.com/office/infopath/2007/PartnerControls"/>
    <ds:schemaRef ds:uri="http://schemas.openxmlformats.org/package/2006/metadata/core-properties"/>
    <ds:schemaRef ds:uri="abfc965f-754e-4b87-8318-6c71fea3ffb0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</TotalTime>
  <Words>1488</Words>
  <Application>Microsoft Office PowerPoint</Application>
  <PresentationFormat>Widescreen</PresentationFormat>
  <Paragraphs>196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ADLaM Display</vt:lpstr>
      <vt:lpstr>Arial</vt:lpstr>
      <vt:lpstr>Calibri</vt:lpstr>
      <vt:lpstr>Calibri Light</vt:lpstr>
      <vt:lpstr>Century Gothic</vt:lpstr>
      <vt:lpstr>Comic Sans MS</vt:lpstr>
      <vt:lpstr>Courier New</vt:lpstr>
      <vt:lpstr>Gill Sans Nova</vt:lpstr>
      <vt:lpstr>Office Theme</vt:lpstr>
      <vt:lpstr>I Have, You Need</vt:lpstr>
      <vt:lpstr>I have, you need…”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67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Have, You Need</dc:title>
  <dc:creator>Tucker, Lianna</dc:creator>
  <cp:lastModifiedBy>Robb, Kimberly</cp:lastModifiedBy>
  <cp:revision>2</cp:revision>
  <cp:lastPrinted>2023-11-30T21:17:57Z</cp:lastPrinted>
  <dcterms:created xsi:type="dcterms:W3CDTF">2023-11-03T16:50:45Z</dcterms:created>
  <dcterms:modified xsi:type="dcterms:W3CDTF">2023-11-30T21:38:43Z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0x010100076F48B5F6689449879F3333CDC49E94</vt:lpwstr>
  </property>
</Properties>
</file>