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6" r:id="rId5"/>
    <p:sldId id="265" r:id="rId6"/>
    <p:sldId id="271" r:id="rId7"/>
    <p:sldId id="268" r:id="rId8"/>
    <p:sldId id="263" r:id="rId9"/>
    <p:sldId id="270" r:id="rId10"/>
    <p:sldId id="264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E63AD-8838-410B-BD71-CA4BA5D3D9DF}" v="17" dt="2023-09-26T20:14:48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S::krobb@sd67.bc.ca::20280bf1-a5b9-40cd-886d-9b4e3c67fd6b" providerId="AD" clId="Web-{86B4D83F-5492-4DDC-8018-FC6CE3E08906}"/>
    <pc:docChg chg="addSld modSld sldOrd">
      <pc:chgData name="Robb, Kimberly" userId="S::krobb@sd67.bc.ca::20280bf1-a5b9-40cd-886d-9b4e3c67fd6b" providerId="AD" clId="Web-{86B4D83F-5492-4DDC-8018-FC6CE3E08906}" dt="2022-11-21T01:08:08.540" v="34" actId="14100"/>
      <pc:docMkLst>
        <pc:docMk/>
      </pc:docMkLst>
      <pc:sldChg chg="addSp delSp modSp">
        <pc:chgData name="Robb, Kimberly" userId="S::krobb@sd67.bc.ca::20280bf1-a5b9-40cd-886d-9b4e3c67fd6b" providerId="AD" clId="Web-{86B4D83F-5492-4DDC-8018-FC6CE3E08906}" dt="2022-11-21T01:06:43.367" v="27" actId="1076"/>
        <pc:sldMkLst>
          <pc:docMk/>
          <pc:sldMk cId="3250458713" sldId="263"/>
        </pc:sldMkLst>
        <pc:picChg chg="add mod">
          <ac:chgData name="Robb, Kimberly" userId="S::krobb@sd67.bc.ca::20280bf1-a5b9-40cd-886d-9b4e3c67fd6b" providerId="AD" clId="Web-{86B4D83F-5492-4DDC-8018-FC6CE3E08906}" dt="2022-11-21T01:06:43.367" v="27" actId="1076"/>
          <ac:picMkLst>
            <pc:docMk/>
            <pc:sldMk cId="3250458713" sldId="263"/>
            <ac:picMk id="3" creationId="{3877BA65-6797-A565-FDAE-C6D0886CBA8D}"/>
          </ac:picMkLst>
        </pc:picChg>
        <pc:picChg chg="del">
          <ac:chgData name="Robb, Kimberly" userId="S::krobb@sd67.bc.ca::20280bf1-a5b9-40cd-886d-9b4e3c67fd6b" providerId="AD" clId="Web-{86B4D83F-5492-4DDC-8018-FC6CE3E08906}" dt="2022-11-21T01:06:33.523" v="23"/>
          <ac:picMkLst>
            <pc:docMk/>
            <pc:sldMk cId="3250458713" sldId="263"/>
            <ac:picMk id="8194" creationId="{02A7AFAC-D755-A4A8-6072-FE5E26B629A3}"/>
          </ac:picMkLst>
        </pc:picChg>
      </pc:sldChg>
      <pc:sldChg chg="addSp delSp modSp">
        <pc:chgData name="Robb, Kimberly" userId="S::krobb@sd67.bc.ca::20280bf1-a5b9-40cd-886d-9b4e3c67fd6b" providerId="AD" clId="Web-{86B4D83F-5492-4DDC-8018-FC6CE3E08906}" dt="2022-11-21T01:08:08.540" v="34" actId="14100"/>
        <pc:sldMkLst>
          <pc:docMk/>
          <pc:sldMk cId="578210982" sldId="264"/>
        </pc:sldMkLst>
        <pc:picChg chg="add mod">
          <ac:chgData name="Robb, Kimberly" userId="S::krobb@sd67.bc.ca::20280bf1-a5b9-40cd-886d-9b4e3c67fd6b" providerId="AD" clId="Web-{86B4D83F-5492-4DDC-8018-FC6CE3E08906}" dt="2022-11-21T01:08:08.540" v="34" actId="14100"/>
          <ac:picMkLst>
            <pc:docMk/>
            <pc:sldMk cId="578210982" sldId="264"/>
            <ac:picMk id="4" creationId="{C397025F-090C-1806-83AD-7CBA68EB1CEF}"/>
          </ac:picMkLst>
        </pc:picChg>
        <pc:picChg chg="del">
          <ac:chgData name="Robb, Kimberly" userId="S::krobb@sd67.bc.ca::20280bf1-a5b9-40cd-886d-9b4e3c67fd6b" providerId="AD" clId="Web-{86B4D83F-5492-4DDC-8018-FC6CE3E08906}" dt="2022-11-21T01:07:57.821" v="30"/>
          <ac:picMkLst>
            <pc:docMk/>
            <pc:sldMk cId="578210982" sldId="264"/>
            <ac:picMk id="9218" creationId="{0F6405B2-874A-D343-FCF4-B4735AFDE19C}"/>
          </ac:picMkLst>
        </pc:picChg>
      </pc:sldChg>
      <pc:sldChg chg="ord">
        <pc:chgData name="Robb, Kimberly" userId="S::krobb@sd67.bc.ca::20280bf1-a5b9-40cd-886d-9b4e3c67fd6b" providerId="AD" clId="Web-{86B4D83F-5492-4DDC-8018-FC6CE3E08906}" dt="2022-11-21T01:06:47.961" v="28"/>
        <pc:sldMkLst>
          <pc:docMk/>
          <pc:sldMk cId="1610921698" sldId="265"/>
        </pc:sldMkLst>
      </pc:sldChg>
      <pc:sldChg chg="addSp delSp modSp add replId">
        <pc:chgData name="Robb, Kimberly" userId="S::krobb@sd67.bc.ca::20280bf1-a5b9-40cd-886d-9b4e3c67fd6b" providerId="AD" clId="Web-{86B4D83F-5492-4DDC-8018-FC6CE3E08906}" dt="2022-11-21T00:58:19.002" v="9" actId="1076"/>
        <pc:sldMkLst>
          <pc:docMk/>
          <pc:sldMk cId="2620218406" sldId="266"/>
        </pc:sldMkLst>
        <pc:picChg chg="add mod modCrop">
          <ac:chgData name="Robb, Kimberly" userId="S::krobb@sd67.bc.ca::20280bf1-a5b9-40cd-886d-9b4e3c67fd6b" providerId="AD" clId="Web-{86B4D83F-5492-4DDC-8018-FC6CE3E08906}" dt="2022-11-21T00:58:19.002" v="9" actId="1076"/>
          <ac:picMkLst>
            <pc:docMk/>
            <pc:sldMk cId="2620218406" sldId="266"/>
            <ac:picMk id="3" creationId="{25229BC1-BDB2-2143-3307-E0BE7F65FD9E}"/>
          </ac:picMkLst>
        </pc:picChg>
        <pc:picChg chg="del">
          <ac:chgData name="Robb, Kimberly" userId="S::krobb@sd67.bc.ca::20280bf1-a5b9-40cd-886d-9b4e3c67fd6b" providerId="AD" clId="Web-{86B4D83F-5492-4DDC-8018-FC6CE3E08906}" dt="2022-11-21T00:57:46.533" v="2"/>
          <ac:picMkLst>
            <pc:docMk/>
            <pc:sldMk cId="2620218406" sldId="266"/>
            <ac:picMk id="8194" creationId="{02A7AFAC-D755-A4A8-6072-FE5E26B629A3}"/>
          </ac:picMkLst>
        </pc:picChg>
      </pc:sldChg>
      <pc:sldChg chg="addSp delSp modSp add replId">
        <pc:chgData name="Robb, Kimberly" userId="S::krobb@sd67.bc.ca::20280bf1-a5b9-40cd-886d-9b4e3c67fd6b" providerId="AD" clId="Web-{86B4D83F-5492-4DDC-8018-FC6CE3E08906}" dt="2022-11-21T00:59:32.409" v="21" actId="1076"/>
        <pc:sldMkLst>
          <pc:docMk/>
          <pc:sldMk cId="1188323731" sldId="267"/>
        </pc:sldMkLst>
        <pc:picChg chg="add mod modCrop">
          <ac:chgData name="Robb, Kimberly" userId="S::krobb@sd67.bc.ca::20280bf1-a5b9-40cd-886d-9b4e3c67fd6b" providerId="AD" clId="Web-{86B4D83F-5492-4DDC-8018-FC6CE3E08906}" dt="2022-11-21T00:59:32.409" v="21" actId="1076"/>
          <ac:picMkLst>
            <pc:docMk/>
            <pc:sldMk cId="1188323731" sldId="267"/>
            <ac:picMk id="4" creationId="{550229D1-13EF-95FC-06F5-44A80D568653}"/>
          </ac:picMkLst>
        </pc:picChg>
        <pc:picChg chg="del">
          <ac:chgData name="Robb, Kimberly" userId="S::krobb@sd67.bc.ca::20280bf1-a5b9-40cd-886d-9b4e3c67fd6b" providerId="AD" clId="Web-{86B4D83F-5492-4DDC-8018-FC6CE3E08906}" dt="2022-11-21T00:58:54.456" v="11"/>
          <ac:picMkLst>
            <pc:docMk/>
            <pc:sldMk cId="1188323731" sldId="267"/>
            <ac:picMk id="9218" creationId="{0F6405B2-874A-D343-FCF4-B4735AFDE19C}"/>
          </ac:picMkLst>
        </pc:picChg>
      </pc:sldChg>
      <pc:sldChg chg="add replId">
        <pc:chgData name="Robb, Kimberly" userId="S::krobb@sd67.bc.ca::20280bf1-a5b9-40cd-886d-9b4e3c67fd6b" providerId="AD" clId="Web-{86B4D83F-5492-4DDC-8018-FC6CE3E08906}" dt="2022-11-21T01:06:30.898" v="22"/>
        <pc:sldMkLst>
          <pc:docMk/>
          <pc:sldMk cId="122848768" sldId="268"/>
        </pc:sldMkLst>
      </pc:sldChg>
      <pc:sldChg chg="add replId">
        <pc:chgData name="Robb, Kimberly" userId="S::krobb@sd67.bc.ca::20280bf1-a5b9-40cd-886d-9b4e3c67fd6b" providerId="AD" clId="Web-{86B4D83F-5492-4DDC-8018-FC6CE3E08906}" dt="2022-11-21T01:07:55.212" v="29"/>
        <pc:sldMkLst>
          <pc:docMk/>
          <pc:sldMk cId="1031481860" sldId="269"/>
        </pc:sldMkLst>
      </pc:sldChg>
    </pc:docChg>
  </pc:docChgLst>
  <pc:docChgLst>
    <pc:chgData name="Robb, Kimberly" userId="S::krobb@sd67.bc.ca::20280bf1-a5b9-40cd-886d-9b4e3c67fd6b" providerId="AD" clId="Web-{FA356524-F07E-EFD5-A2B0-152380FA4C1F}"/>
    <pc:docChg chg="modSld">
      <pc:chgData name="Robb, Kimberly" userId="S::krobb@sd67.bc.ca::20280bf1-a5b9-40cd-886d-9b4e3c67fd6b" providerId="AD" clId="Web-{FA356524-F07E-EFD5-A2B0-152380FA4C1F}" dt="2022-11-20T19:22:54.828" v="2"/>
      <pc:docMkLst>
        <pc:docMk/>
      </pc:docMkLst>
      <pc:sldChg chg="addSp delSp modSp">
        <pc:chgData name="Robb, Kimberly" userId="S::krobb@sd67.bc.ca::20280bf1-a5b9-40cd-886d-9b4e3c67fd6b" providerId="AD" clId="Web-{FA356524-F07E-EFD5-A2B0-152380FA4C1F}" dt="2022-11-20T19:22:54.828" v="2"/>
        <pc:sldMkLst>
          <pc:docMk/>
          <pc:sldMk cId="3250458713" sldId="263"/>
        </pc:sldMkLst>
        <pc:picChg chg="add del mod">
          <ac:chgData name="Robb, Kimberly" userId="S::krobb@sd67.bc.ca::20280bf1-a5b9-40cd-886d-9b4e3c67fd6b" providerId="AD" clId="Web-{FA356524-F07E-EFD5-A2B0-152380FA4C1F}" dt="2022-11-20T19:22:54.828" v="2"/>
          <ac:picMkLst>
            <pc:docMk/>
            <pc:sldMk cId="3250458713" sldId="263"/>
            <ac:picMk id="2" creationId="{5BFD5181-444F-F8DE-7D8A-DE53F5660F01}"/>
          </ac:picMkLst>
        </pc:picChg>
        <pc:picChg chg="mod">
          <ac:chgData name="Robb, Kimberly" userId="S::krobb@sd67.bc.ca::20280bf1-a5b9-40cd-886d-9b4e3c67fd6b" providerId="AD" clId="Web-{FA356524-F07E-EFD5-A2B0-152380FA4C1F}" dt="2022-11-20T19:22:46.531" v="0" actId="1076"/>
          <ac:picMkLst>
            <pc:docMk/>
            <pc:sldMk cId="3250458713" sldId="263"/>
            <ac:picMk id="8194" creationId="{02A7AFAC-D755-A4A8-6072-FE5E26B629A3}"/>
          </ac:picMkLst>
        </pc:picChg>
      </pc:sldChg>
    </pc:docChg>
  </pc:docChgLst>
  <pc:docChgLst>
    <pc:chgData name="Robb, Kimberly" userId="20280bf1-a5b9-40cd-886d-9b4e3c67fd6b" providerId="ADAL" clId="{2D442265-334B-4BAA-9301-D87974174C7F}"/>
    <pc:docChg chg="modSld">
      <pc:chgData name="Robb, Kimberly" userId="20280bf1-a5b9-40cd-886d-9b4e3c67fd6b" providerId="ADAL" clId="{2D442265-334B-4BAA-9301-D87974174C7F}" dt="2022-11-20T19:23:57.290" v="10"/>
      <pc:docMkLst>
        <pc:docMk/>
      </pc:docMkLst>
      <pc:sldChg chg="addSp modSp mod">
        <pc:chgData name="Robb, Kimberly" userId="20280bf1-a5b9-40cd-886d-9b4e3c67fd6b" providerId="ADAL" clId="{2D442265-334B-4BAA-9301-D87974174C7F}" dt="2022-11-20T19:23:32.165" v="6" actId="1076"/>
        <pc:sldMkLst>
          <pc:docMk/>
          <pc:sldMk cId="3250458713" sldId="263"/>
        </pc:sldMkLst>
        <pc:spChg chg="add mod">
          <ac:chgData name="Robb, Kimberly" userId="20280bf1-a5b9-40cd-886d-9b4e3c67fd6b" providerId="ADAL" clId="{2D442265-334B-4BAA-9301-D87974174C7F}" dt="2022-11-20T19:23:32.165" v="6" actId="1076"/>
          <ac:spMkLst>
            <pc:docMk/>
            <pc:sldMk cId="3250458713" sldId="263"/>
            <ac:spMk id="2" creationId="{14B69198-6A49-9BE6-D293-EB2564330D34}"/>
          </ac:spMkLst>
        </pc:spChg>
      </pc:sldChg>
      <pc:sldChg chg="addSp modSp">
        <pc:chgData name="Robb, Kimberly" userId="20280bf1-a5b9-40cd-886d-9b4e3c67fd6b" providerId="ADAL" clId="{2D442265-334B-4BAA-9301-D87974174C7F}" dt="2022-11-20T19:23:57.290" v="10"/>
        <pc:sldMkLst>
          <pc:docMk/>
          <pc:sldMk cId="578210982" sldId="264"/>
        </pc:sldMkLst>
        <pc:spChg chg="add mod">
          <ac:chgData name="Robb, Kimberly" userId="20280bf1-a5b9-40cd-886d-9b4e3c67fd6b" providerId="ADAL" clId="{2D442265-334B-4BAA-9301-D87974174C7F}" dt="2022-11-20T19:23:57.290" v="10"/>
          <ac:spMkLst>
            <pc:docMk/>
            <pc:sldMk cId="578210982" sldId="264"/>
            <ac:spMk id="2" creationId="{64187CBB-4176-CD2C-8B55-FAE3A7480EFD}"/>
          </ac:spMkLst>
        </pc:spChg>
        <pc:spChg chg="add mod">
          <ac:chgData name="Robb, Kimberly" userId="20280bf1-a5b9-40cd-886d-9b4e3c67fd6b" providerId="ADAL" clId="{2D442265-334B-4BAA-9301-D87974174C7F}" dt="2022-11-20T19:23:57.290" v="10"/>
          <ac:spMkLst>
            <pc:docMk/>
            <pc:sldMk cId="578210982" sldId="264"/>
            <ac:spMk id="3" creationId="{6716C09D-43AA-30DA-41FC-4457FDDAFD4B}"/>
          </ac:spMkLst>
        </pc:spChg>
        <pc:picChg chg="mod">
          <ac:chgData name="Robb, Kimberly" userId="20280bf1-a5b9-40cd-886d-9b4e3c67fd6b" providerId="ADAL" clId="{2D442265-334B-4BAA-9301-D87974174C7F}" dt="2022-11-20T19:23:47.325" v="9" actId="1076"/>
          <ac:picMkLst>
            <pc:docMk/>
            <pc:sldMk cId="578210982" sldId="264"/>
            <ac:picMk id="9218" creationId="{0F6405B2-874A-D343-FCF4-B4735AFDE19C}"/>
          </ac:picMkLst>
        </pc:picChg>
      </pc:sldChg>
    </pc:docChg>
  </pc:docChgLst>
  <pc:docChgLst>
    <pc:chgData name="Robb, Kimberly" userId="20280bf1-a5b9-40cd-886d-9b4e3c67fd6b" providerId="ADAL" clId="{0B8DB582-3B78-4A7E-9617-C7FF7FCB5379}"/>
    <pc:docChg chg="modSld sldOrd">
      <pc:chgData name="Robb, Kimberly" userId="20280bf1-a5b9-40cd-886d-9b4e3c67fd6b" providerId="ADAL" clId="{0B8DB582-3B78-4A7E-9617-C7FF7FCB5379}" dt="2022-12-15T22:17:40.218" v="1"/>
      <pc:docMkLst>
        <pc:docMk/>
      </pc:docMkLst>
      <pc:sldChg chg="ord">
        <pc:chgData name="Robb, Kimberly" userId="20280bf1-a5b9-40cd-886d-9b4e3c67fd6b" providerId="ADAL" clId="{0B8DB582-3B78-4A7E-9617-C7FF7FCB5379}" dt="2022-12-15T22:17:40.218" v="1"/>
        <pc:sldMkLst>
          <pc:docMk/>
          <pc:sldMk cId="3250458713" sldId="263"/>
        </pc:sldMkLst>
      </pc:sldChg>
    </pc:docChg>
  </pc:docChgLst>
  <pc:docChgLst>
    <pc:chgData name="Robb, Kimberly" userId="20280bf1-a5b9-40cd-886d-9b4e3c67fd6b" providerId="ADAL" clId="{EAB44074-6888-4263-9E4B-36C2DDE51449}"/>
    <pc:docChg chg="delSld modSld">
      <pc:chgData name="Robb, Kimberly" userId="20280bf1-a5b9-40cd-886d-9b4e3c67fd6b" providerId="ADAL" clId="{EAB44074-6888-4263-9E4B-36C2DDE51449}" dt="2022-11-17T22:50:38.630" v="31" actId="47"/>
      <pc:docMkLst>
        <pc:docMk/>
      </pc:docMkLst>
      <pc:sldChg chg="del">
        <pc:chgData name="Robb, Kimberly" userId="20280bf1-a5b9-40cd-886d-9b4e3c67fd6b" providerId="ADAL" clId="{EAB44074-6888-4263-9E4B-36C2DDE51449}" dt="2022-11-17T22:49:08.564" v="0" actId="47"/>
        <pc:sldMkLst>
          <pc:docMk/>
          <pc:sldMk cId="109857222" sldId="256"/>
        </pc:sldMkLst>
      </pc:sldChg>
      <pc:sldChg chg="del">
        <pc:chgData name="Robb, Kimberly" userId="20280bf1-a5b9-40cd-886d-9b4e3c67fd6b" providerId="ADAL" clId="{EAB44074-6888-4263-9E4B-36C2DDE51449}" dt="2022-11-17T22:49:12.176" v="3" actId="47"/>
        <pc:sldMkLst>
          <pc:docMk/>
          <pc:sldMk cId="3572809540" sldId="257"/>
        </pc:sldMkLst>
      </pc:sldChg>
      <pc:sldChg chg="del">
        <pc:chgData name="Robb, Kimberly" userId="20280bf1-a5b9-40cd-886d-9b4e3c67fd6b" providerId="ADAL" clId="{EAB44074-6888-4263-9E4B-36C2DDE51449}" dt="2022-11-17T22:49:10.455" v="1" actId="47"/>
        <pc:sldMkLst>
          <pc:docMk/>
          <pc:sldMk cId="4096561347" sldId="258"/>
        </pc:sldMkLst>
      </pc:sldChg>
      <pc:sldChg chg="del">
        <pc:chgData name="Robb, Kimberly" userId="20280bf1-a5b9-40cd-886d-9b4e3c67fd6b" providerId="ADAL" clId="{EAB44074-6888-4263-9E4B-36C2DDE51449}" dt="2022-11-17T22:49:11.184" v="2" actId="47"/>
        <pc:sldMkLst>
          <pc:docMk/>
          <pc:sldMk cId="1535972031" sldId="259"/>
        </pc:sldMkLst>
      </pc:sldChg>
      <pc:sldChg chg="del">
        <pc:chgData name="Robb, Kimberly" userId="20280bf1-a5b9-40cd-886d-9b4e3c67fd6b" providerId="ADAL" clId="{EAB44074-6888-4263-9E4B-36C2DDE51449}" dt="2022-11-17T22:49:13" v="4" actId="47"/>
        <pc:sldMkLst>
          <pc:docMk/>
          <pc:sldMk cId="2536014664" sldId="260"/>
        </pc:sldMkLst>
      </pc:sldChg>
      <pc:sldChg chg="del">
        <pc:chgData name="Robb, Kimberly" userId="20280bf1-a5b9-40cd-886d-9b4e3c67fd6b" providerId="ADAL" clId="{EAB44074-6888-4263-9E4B-36C2DDE51449}" dt="2022-11-17T22:49:14.730" v="5" actId="47"/>
        <pc:sldMkLst>
          <pc:docMk/>
          <pc:sldMk cId="4008176650" sldId="261"/>
        </pc:sldMkLst>
      </pc:sldChg>
      <pc:sldChg chg="del">
        <pc:chgData name="Robb, Kimberly" userId="20280bf1-a5b9-40cd-886d-9b4e3c67fd6b" providerId="ADAL" clId="{EAB44074-6888-4263-9E4B-36C2DDE51449}" dt="2022-11-17T22:49:15.614" v="6" actId="47"/>
        <pc:sldMkLst>
          <pc:docMk/>
          <pc:sldMk cId="1497001717" sldId="262"/>
        </pc:sldMkLst>
      </pc:sldChg>
      <pc:sldChg chg="modSp">
        <pc:chgData name="Robb, Kimberly" userId="20280bf1-a5b9-40cd-886d-9b4e3c67fd6b" providerId="ADAL" clId="{EAB44074-6888-4263-9E4B-36C2DDE51449}" dt="2022-11-17T22:49:49.562" v="16" actId="1076"/>
        <pc:sldMkLst>
          <pc:docMk/>
          <pc:sldMk cId="3250458713" sldId="263"/>
        </pc:sldMkLst>
        <pc:picChg chg="mod">
          <ac:chgData name="Robb, Kimberly" userId="20280bf1-a5b9-40cd-886d-9b4e3c67fd6b" providerId="ADAL" clId="{EAB44074-6888-4263-9E4B-36C2DDE51449}" dt="2022-11-17T22:49:49.562" v="16" actId="1076"/>
          <ac:picMkLst>
            <pc:docMk/>
            <pc:sldMk cId="3250458713" sldId="263"/>
            <ac:picMk id="8194" creationId="{02A7AFAC-D755-A4A8-6072-FE5E26B629A3}"/>
          </ac:picMkLst>
        </pc:picChg>
      </pc:sldChg>
      <pc:sldChg chg="modSp">
        <pc:chgData name="Robb, Kimberly" userId="20280bf1-a5b9-40cd-886d-9b4e3c67fd6b" providerId="ADAL" clId="{EAB44074-6888-4263-9E4B-36C2DDE51449}" dt="2022-11-17T22:50:23.987" v="25" actId="1076"/>
        <pc:sldMkLst>
          <pc:docMk/>
          <pc:sldMk cId="578210982" sldId="264"/>
        </pc:sldMkLst>
        <pc:picChg chg="mod">
          <ac:chgData name="Robb, Kimberly" userId="20280bf1-a5b9-40cd-886d-9b4e3c67fd6b" providerId="ADAL" clId="{EAB44074-6888-4263-9E4B-36C2DDE51449}" dt="2022-11-17T22:50:23.987" v="25" actId="1076"/>
          <ac:picMkLst>
            <pc:docMk/>
            <pc:sldMk cId="578210982" sldId="264"/>
            <ac:picMk id="9218" creationId="{0F6405B2-874A-D343-FCF4-B4735AFDE19C}"/>
          </ac:picMkLst>
        </pc:picChg>
      </pc:sldChg>
      <pc:sldChg chg="del">
        <pc:chgData name="Robb, Kimberly" userId="20280bf1-a5b9-40cd-886d-9b4e3c67fd6b" providerId="ADAL" clId="{EAB44074-6888-4263-9E4B-36C2DDE51449}" dt="2022-11-17T22:50:33.608" v="27" actId="47"/>
        <pc:sldMkLst>
          <pc:docMk/>
          <pc:sldMk cId="774652855" sldId="266"/>
        </pc:sldMkLst>
      </pc:sldChg>
      <pc:sldChg chg="del">
        <pc:chgData name="Robb, Kimberly" userId="20280bf1-a5b9-40cd-886d-9b4e3c67fd6b" providerId="ADAL" clId="{EAB44074-6888-4263-9E4B-36C2DDE51449}" dt="2022-11-17T22:50:35.636" v="28" actId="47"/>
        <pc:sldMkLst>
          <pc:docMk/>
          <pc:sldMk cId="403436251" sldId="267"/>
        </pc:sldMkLst>
      </pc:sldChg>
      <pc:sldChg chg="del">
        <pc:chgData name="Robb, Kimberly" userId="20280bf1-a5b9-40cd-886d-9b4e3c67fd6b" providerId="ADAL" clId="{EAB44074-6888-4263-9E4B-36C2DDE51449}" dt="2022-11-17T22:50:36.480" v="29" actId="47"/>
        <pc:sldMkLst>
          <pc:docMk/>
          <pc:sldMk cId="2198431232" sldId="268"/>
        </pc:sldMkLst>
      </pc:sldChg>
      <pc:sldChg chg="del">
        <pc:chgData name="Robb, Kimberly" userId="20280bf1-a5b9-40cd-886d-9b4e3c67fd6b" providerId="ADAL" clId="{EAB44074-6888-4263-9E4B-36C2DDE51449}" dt="2022-11-17T22:50:29.312" v="26" actId="47"/>
        <pc:sldMkLst>
          <pc:docMk/>
          <pc:sldMk cId="1396389401" sldId="269"/>
        </pc:sldMkLst>
      </pc:sldChg>
      <pc:sldChg chg="del">
        <pc:chgData name="Robb, Kimberly" userId="20280bf1-a5b9-40cd-886d-9b4e3c67fd6b" providerId="ADAL" clId="{EAB44074-6888-4263-9E4B-36C2DDE51449}" dt="2022-11-17T22:50:37.453" v="30" actId="47"/>
        <pc:sldMkLst>
          <pc:docMk/>
          <pc:sldMk cId="287750314" sldId="270"/>
        </pc:sldMkLst>
      </pc:sldChg>
      <pc:sldChg chg="del">
        <pc:chgData name="Robb, Kimberly" userId="20280bf1-a5b9-40cd-886d-9b4e3c67fd6b" providerId="ADAL" clId="{EAB44074-6888-4263-9E4B-36C2DDE51449}" dt="2022-11-17T22:50:38.630" v="31" actId="47"/>
        <pc:sldMkLst>
          <pc:docMk/>
          <pc:sldMk cId="634245674" sldId="271"/>
        </pc:sldMkLst>
      </pc:sldChg>
    </pc:docChg>
  </pc:docChgLst>
  <pc:docChgLst>
    <pc:chgData name="Brown, Jennifer" userId="S::jbrown@sd67.bc.ca::911e2724-e23a-4b4f-a255-2c3b4819aab8" providerId="AD" clId="Web-{6F19470A-E0A3-3EEC-787C-DE48E4C5E584}"/>
    <pc:docChg chg="modSld">
      <pc:chgData name="Brown, Jennifer" userId="S::jbrown@sd67.bc.ca::911e2724-e23a-4b4f-a255-2c3b4819aab8" providerId="AD" clId="Web-{6F19470A-E0A3-3EEC-787C-DE48E4C5E584}" dt="2023-01-05T22:33:01.330" v="2" actId="1076"/>
      <pc:docMkLst>
        <pc:docMk/>
      </pc:docMkLst>
      <pc:sldChg chg="modSp">
        <pc:chgData name="Brown, Jennifer" userId="S::jbrown@sd67.bc.ca::911e2724-e23a-4b4f-a255-2c3b4819aab8" providerId="AD" clId="Web-{6F19470A-E0A3-3EEC-787C-DE48E4C5E584}" dt="2023-01-05T22:33:01.330" v="2" actId="1076"/>
        <pc:sldMkLst>
          <pc:docMk/>
          <pc:sldMk cId="122848768" sldId="268"/>
        </pc:sldMkLst>
        <pc:picChg chg="mod">
          <ac:chgData name="Brown, Jennifer" userId="S::jbrown@sd67.bc.ca::911e2724-e23a-4b4f-a255-2c3b4819aab8" providerId="AD" clId="Web-{6F19470A-E0A3-3EEC-787C-DE48E4C5E584}" dt="2023-01-05T22:33:01.330" v="2" actId="1076"/>
          <ac:picMkLst>
            <pc:docMk/>
            <pc:sldMk cId="122848768" sldId="268"/>
            <ac:picMk id="8194" creationId="{02A7AFAC-D755-A4A8-6072-FE5E26B629A3}"/>
          </ac:picMkLst>
        </pc:picChg>
      </pc:sldChg>
    </pc:docChg>
  </pc:docChgLst>
  <pc:docChgLst>
    <pc:chgData name="Robb, Kimberly" userId="20280bf1-a5b9-40cd-886d-9b4e3c67fd6b" providerId="ADAL" clId="{69EE63AD-8838-410B-BD71-CA4BA5D3D9DF}"/>
    <pc:docChg chg="undo custSel addSld modSld sldOrd">
      <pc:chgData name="Robb, Kimberly" userId="20280bf1-a5b9-40cd-886d-9b4e3c67fd6b" providerId="ADAL" clId="{69EE63AD-8838-410B-BD71-CA4BA5D3D9DF}" dt="2023-09-26T20:14:48.717" v="121" actId="1076"/>
      <pc:docMkLst>
        <pc:docMk/>
      </pc:docMkLst>
      <pc:sldChg chg="addSp modSp mod ord">
        <pc:chgData name="Robb, Kimberly" userId="20280bf1-a5b9-40cd-886d-9b4e3c67fd6b" providerId="ADAL" clId="{69EE63AD-8838-410B-BD71-CA4BA5D3D9DF}" dt="2023-09-26T20:07:29.830" v="36" actId="1076"/>
        <pc:sldMkLst>
          <pc:docMk/>
          <pc:sldMk cId="1610921698" sldId="265"/>
        </pc:sldMkLst>
        <pc:picChg chg="add mod">
          <ac:chgData name="Robb, Kimberly" userId="20280bf1-a5b9-40cd-886d-9b4e3c67fd6b" providerId="ADAL" clId="{69EE63AD-8838-410B-BD71-CA4BA5D3D9DF}" dt="2023-09-26T20:05:13.261" v="19" actId="1076"/>
          <ac:picMkLst>
            <pc:docMk/>
            <pc:sldMk cId="1610921698" sldId="265"/>
            <ac:picMk id="5" creationId="{31F6423B-E96B-BC88-8295-1792FA4333C5}"/>
          </ac:picMkLst>
        </pc:picChg>
        <pc:picChg chg="add mod">
          <ac:chgData name="Robb, Kimberly" userId="20280bf1-a5b9-40cd-886d-9b4e3c67fd6b" providerId="ADAL" clId="{69EE63AD-8838-410B-BD71-CA4BA5D3D9DF}" dt="2023-09-26T20:05:09.214" v="18" actId="1076"/>
          <ac:picMkLst>
            <pc:docMk/>
            <pc:sldMk cId="1610921698" sldId="265"/>
            <ac:picMk id="7" creationId="{ABC46CE2-110F-5D91-9775-D44F66E25234}"/>
          </ac:picMkLst>
        </pc:picChg>
        <pc:picChg chg="add mod">
          <ac:chgData name="Robb, Kimberly" userId="20280bf1-a5b9-40cd-886d-9b4e3c67fd6b" providerId="ADAL" clId="{69EE63AD-8838-410B-BD71-CA4BA5D3D9DF}" dt="2023-09-26T20:06:17.310" v="29" actId="1076"/>
          <ac:picMkLst>
            <pc:docMk/>
            <pc:sldMk cId="1610921698" sldId="265"/>
            <ac:picMk id="9" creationId="{F591A99E-CE14-E8DE-9A8E-F8D01FABFCF1}"/>
          </ac:picMkLst>
        </pc:picChg>
        <pc:picChg chg="add mod">
          <ac:chgData name="Robb, Kimberly" userId="20280bf1-a5b9-40cd-886d-9b4e3c67fd6b" providerId="ADAL" clId="{69EE63AD-8838-410B-BD71-CA4BA5D3D9DF}" dt="2023-09-26T20:06:31.722" v="32" actId="1076"/>
          <ac:picMkLst>
            <pc:docMk/>
            <pc:sldMk cId="1610921698" sldId="265"/>
            <ac:picMk id="11" creationId="{B4C92749-40C0-BD04-703C-14DD5FC63EB5}"/>
          </ac:picMkLst>
        </pc:picChg>
        <pc:picChg chg="add mod">
          <ac:chgData name="Robb, Kimberly" userId="20280bf1-a5b9-40cd-886d-9b4e3c67fd6b" providerId="ADAL" clId="{69EE63AD-8838-410B-BD71-CA4BA5D3D9DF}" dt="2023-09-26T20:06:24.202" v="31" actId="1076"/>
          <ac:picMkLst>
            <pc:docMk/>
            <pc:sldMk cId="1610921698" sldId="265"/>
            <ac:picMk id="12" creationId="{D5FA9B3B-25B0-E2AB-29A4-72FF45852EBA}"/>
          </ac:picMkLst>
        </pc:picChg>
        <pc:picChg chg="add mod">
          <ac:chgData name="Robb, Kimberly" userId="20280bf1-a5b9-40cd-886d-9b4e3c67fd6b" providerId="ADAL" clId="{69EE63AD-8838-410B-BD71-CA4BA5D3D9DF}" dt="2023-09-26T20:07:29.830" v="36" actId="1076"/>
          <ac:picMkLst>
            <pc:docMk/>
            <pc:sldMk cId="1610921698" sldId="265"/>
            <ac:picMk id="14" creationId="{07ADC238-7B89-EB8D-65A1-DD27744B1586}"/>
          </ac:picMkLst>
        </pc:picChg>
      </pc:sldChg>
      <pc:sldChg chg="ord">
        <pc:chgData name="Robb, Kimberly" userId="20280bf1-a5b9-40cd-886d-9b4e3c67fd6b" providerId="ADAL" clId="{69EE63AD-8838-410B-BD71-CA4BA5D3D9DF}" dt="2023-09-26T20:03:14.776" v="1"/>
        <pc:sldMkLst>
          <pc:docMk/>
          <pc:sldMk cId="2620218406" sldId="266"/>
        </pc:sldMkLst>
      </pc:sldChg>
      <pc:sldChg chg="addSp delSp modSp add mod">
        <pc:chgData name="Robb, Kimberly" userId="20280bf1-a5b9-40cd-886d-9b4e3c67fd6b" providerId="ADAL" clId="{69EE63AD-8838-410B-BD71-CA4BA5D3D9DF}" dt="2023-09-26T20:14:48.717" v="121" actId="1076"/>
        <pc:sldMkLst>
          <pc:docMk/>
          <pc:sldMk cId="3983429249" sldId="271"/>
        </pc:sldMkLst>
        <pc:spChg chg="mod">
          <ac:chgData name="Robb, Kimberly" userId="20280bf1-a5b9-40cd-886d-9b4e3c67fd6b" providerId="ADAL" clId="{69EE63AD-8838-410B-BD71-CA4BA5D3D9DF}" dt="2023-09-26T20:11:09.730" v="100" actId="20577"/>
          <ac:spMkLst>
            <pc:docMk/>
            <pc:sldMk cId="3983429249" sldId="271"/>
            <ac:spMk id="2" creationId="{8FFE3635-40DA-F2CB-C88D-6D27EBF28B69}"/>
          </ac:spMkLst>
        </pc:spChg>
        <pc:spChg chg="add del">
          <ac:chgData name="Robb, Kimberly" userId="20280bf1-a5b9-40cd-886d-9b4e3c67fd6b" providerId="ADAL" clId="{69EE63AD-8838-410B-BD71-CA4BA5D3D9DF}" dt="2023-09-26T20:14:24.333" v="115" actId="22"/>
          <ac:spMkLst>
            <pc:docMk/>
            <pc:sldMk cId="3983429249" sldId="271"/>
            <ac:spMk id="6" creationId="{5F837C9A-EA83-4BE0-FE73-B1B00391D7BA}"/>
          </ac:spMkLst>
        </pc:spChg>
        <pc:graphicFrameChg chg="del">
          <ac:chgData name="Robb, Kimberly" userId="20280bf1-a5b9-40cd-886d-9b4e3c67fd6b" providerId="ADAL" clId="{69EE63AD-8838-410B-BD71-CA4BA5D3D9DF}" dt="2023-09-26T20:11:14.680" v="104" actId="478"/>
          <ac:graphicFrameMkLst>
            <pc:docMk/>
            <pc:sldMk cId="3983429249" sldId="271"/>
            <ac:graphicFrameMk id="3" creationId="{3ED5B79D-F975-D6B1-518A-5AC20B8B430D}"/>
          </ac:graphicFrameMkLst>
        </pc:graphicFrameChg>
        <pc:picChg chg="del mod">
          <ac:chgData name="Robb, Kimberly" userId="20280bf1-a5b9-40cd-886d-9b4e3c67fd6b" providerId="ADAL" clId="{69EE63AD-8838-410B-BD71-CA4BA5D3D9DF}" dt="2023-09-26T20:11:12.068" v="102" actId="478"/>
          <ac:picMkLst>
            <pc:docMk/>
            <pc:sldMk cId="3983429249" sldId="271"/>
            <ac:picMk id="5" creationId="{31F6423B-E96B-BC88-8295-1792FA4333C5}"/>
          </ac:picMkLst>
        </pc:picChg>
        <pc:picChg chg="del">
          <ac:chgData name="Robb, Kimberly" userId="20280bf1-a5b9-40cd-886d-9b4e3c67fd6b" providerId="ADAL" clId="{69EE63AD-8838-410B-BD71-CA4BA5D3D9DF}" dt="2023-09-26T20:11:12.973" v="103" actId="478"/>
          <ac:picMkLst>
            <pc:docMk/>
            <pc:sldMk cId="3983429249" sldId="271"/>
            <ac:picMk id="7" creationId="{ABC46CE2-110F-5D91-9775-D44F66E25234}"/>
          </ac:picMkLst>
        </pc:picChg>
        <pc:picChg chg="del">
          <ac:chgData name="Robb, Kimberly" userId="20280bf1-a5b9-40cd-886d-9b4e3c67fd6b" providerId="ADAL" clId="{69EE63AD-8838-410B-BD71-CA4BA5D3D9DF}" dt="2023-09-26T20:11:17.900" v="108" actId="478"/>
          <ac:picMkLst>
            <pc:docMk/>
            <pc:sldMk cId="3983429249" sldId="271"/>
            <ac:picMk id="9" creationId="{F591A99E-CE14-E8DE-9A8E-F8D01FABFCF1}"/>
          </ac:picMkLst>
        </pc:picChg>
        <pc:picChg chg="del">
          <ac:chgData name="Robb, Kimberly" userId="20280bf1-a5b9-40cd-886d-9b4e3c67fd6b" providerId="ADAL" clId="{69EE63AD-8838-410B-BD71-CA4BA5D3D9DF}" dt="2023-09-26T20:11:15.476" v="105" actId="478"/>
          <ac:picMkLst>
            <pc:docMk/>
            <pc:sldMk cId="3983429249" sldId="271"/>
            <ac:picMk id="11" creationId="{B4C92749-40C0-BD04-703C-14DD5FC63EB5}"/>
          </ac:picMkLst>
        </pc:picChg>
        <pc:picChg chg="del">
          <ac:chgData name="Robb, Kimberly" userId="20280bf1-a5b9-40cd-886d-9b4e3c67fd6b" providerId="ADAL" clId="{69EE63AD-8838-410B-BD71-CA4BA5D3D9DF}" dt="2023-09-26T20:11:16.945" v="107" actId="478"/>
          <ac:picMkLst>
            <pc:docMk/>
            <pc:sldMk cId="3983429249" sldId="271"/>
            <ac:picMk id="12" creationId="{D5FA9B3B-25B0-E2AB-29A4-72FF45852EBA}"/>
          </ac:picMkLst>
        </pc:picChg>
        <pc:picChg chg="del">
          <ac:chgData name="Robb, Kimberly" userId="20280bf1-a5b9-40cd-886d-9b4e3c67fd6b" providerId="ADAL" clId="{69EE63AD-8838-410B-BD71-CA4BA5D3D9DF}" dt="2023-09-26T20:11:16.217" v="106" actId="478"/>
          <ac:picMkLst>
            <pc:docMk/>
            <pc:sldMk cId="3983429249" sldId="271"/>
            <ac:picMk id="14" creationId="{07ADC238-7B89-EB8D-65A1-DD27744B1586}"/>
          </ac:picMkLst>
        </pc:picChg>
        <pc:picChg chg="add mod">
          <ac:chgData name="Robb, Kimberly" userId="20280bf1-a5b9-40cd-886d-9b4e3c67fd6b" providerId="ADAL" clId="{69EE63AD-8838-410B-BD71-CA4BA5D3D9DF}" dt="2023-09-26T20:14:48.717" v="121" actId="1076"/>
          <ac:picMkLst>
            <pc:docMk/>
            <pc:sldMk cId="3983429249" sldId="271"/>
            <ac:picMk id="1026" creationId="{F6D2E082-0ADD-2F90-D5F5-6F57477F42F5}"/>
          </ac:picMkLst>
        </pc:picChg>
        <pc:picChg chg="add mod">
          <ac:chgData name="Robb, Kimberly" userId="20280bf1-a5b9-40cd-886d-9b4e3c67fd6b" providerId="ADAL" clId="{69EE63AD-8838-410B-BD71-CA4BA5D3D9DF}" dt="2023-09-26T20:14:47.366" v="120" actId="1076"/>
          <ac:picMkLst>
            <pc:docMk/>
            <pc:sldMk cId="3983429249" sldId="271"/>
            <ac:picMk id="1028" creationId="{2BF471DD-FD48-36A2-EA10-13061EC57430}"/>
          </ac:picMkLst>
        </pc:picChg>
      </pc:sldChg>
    </pc:docChg>
  </pc:docChgLst>
  <pc:docChgLst>
    <pc:chgData name="Robb, Kimberly" userId="S::krobb@sd67.bc.ca::20280bf1-a5b9-40cd-886d-9b4e3c67fd6b" providerId="AD" clId="Web-{DFCA03B1-20DA-9E7E-C47C-CBD973B9DE8E}"/>
    <pc:docChg chg="addSld modSld">
      <pc:chgData name="Robb, Kimberly" userId="S::krobb@sd67.bc.ca::20280bf1-a5b9-40cd-886d-9b4e3c67fd6b" providerId="AD" clId="Web-{DFCA03B1-20DA-9E7E-C47C-CBD973B9DE8E}" dt="2022-11-21T02:22:35.732" v="5" actId="1076"/>
      <pc:docMkLst>
        <pc:docMk/>
      </pc:docMkLst>
      <pc:sldChg chg="addSp delSp modSp add replId">
        <pc:chgData name="Robb, Kimberly" userId="S::krobb@sd67.bc.ca::20280bf1-a5b9-40cd-886d-9b4e3c67fd6b" providerId="AD" clId="Web-{DFCA03B1-20DA-9E7E-C47C-CBD973B9DE8E}" dt="2022-11-21T02:22:35.732" v="5" actId="1076"/>
        <pc:sldMkLst>
          <pc:docMk/>
          <pc:sldMk cId="909259725" sldId="270"/>
        </pc:sldMkLst>
        <pc:picChg chg="del">
          <ac:chgData name="Robb, Kimberly" userId="S::krobb@sd67.bc.ca::20280bf1-a5b9-40cd-886d-9b4e3c67fd6b" providerId="AD" clId="Web-{DFCA03B1-20DA-9E7E-C47C-CBD973B9DE8E}" dt="2022-11-21T02:22:26.936" v="1"/>
          <ac:picMkLst>
            <pc:docMk/>
            <pc:sldMk cId="909259725" sldId="270"/>
            <ac:picMk id="3" creationId="{25229BC1-BDB2-2143-3307-E0BE7F65FD9E}"/>
          </ac:picMkLst>
        </pc:picChg>
        <pc:picChg chg="add mod">
          <ac:chgData name="Robb, Kimberly" userId="S::krobb@sd67.bc.ca::20280bf1-a5b9-40cd-886d-9b4e3c67fd6b" providerId="AD" clId="Web-{DFCA03B1-20DA-9E7E-C47C-CBD973B9DE8E}" dt="2022-11-21T02:22:35.732" v="5" actId="1076"/>
          <ac:picMkLst>
            <pc:docMk/>
            <pc:sldMk cId="909259725" sldId="270"/>
            <ac:picMk id="4" creationId="{10956663-92C6-3345-5461-3D49635378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4B69198-6A49-9BE6-D293-EB2564330D34}"/>
              </a:ext>
            </a:extLst>
          </p:cNvPr>
          <p:cNvSpPr txBox="1">
            <a:spLocks/>
          </p:cNvSpPr>
          <p:nvPr/>
        </p:nvSpPr>
        <p:spPr>
          <a:xfrm>
            <a:off x="7462157" y="744584"/>
            <a:ext cx="4490358" cy="5695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  <p:pic>
        <p:nvPicPr>
          <p:cNvPr id="3" name="Picture 3" descr="A stack of cookies&#10;&#10;Description automatically generated">
            <a:extLst>
              <a:ext uri="{FF2B5EF4-FFF2-40B4-BE49-F238E27FC236}">
                <a16:creationId xmlns:a16="http://schemas.microsoft.com/office/drawing/2014/main" id="{25229BC1-BDB2-2143-3307-E0BE7F65F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58" t="8815" r="19849" b="11321"/>
          <a:stretch/>
        </p:blipFill>
        <p:spPr>
          <a:xfrm>
            <a:off x="1008185" y="85082"/>
            <a:ext cx="5273350" cy="677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ED5B79D-F975-D6B1-518A-5AC20B8B4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34748"/>
              </p:ext>
            </p:extLst>
          </p:nvPr>
        </p:nvGraphicFramePr>
        <p:xfrm>
          <a:off x="1952171" y="1670319"/>
          <a:ext cx="8287656" cy="505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8">
                  <a:extLst>
                    <a:ext uri="{9D8B030D-6E8A-4147-A177-3AD203B41FA5}">
                      <a16:colId xmlns:a16="http://schemas.microsoft.com/office/drawing/2014/main" val="327776426"/>
                    </a:ext>
                  </a:extLst>
                </a:gridCol>
                <a:gridCol w="4143828">
                  <a:extLst>
                    <a:ext uri="{9D8B030D-6E8A-4147-A177-3AD203B41FA5}">
                      <a16:colId xmlns:a16="http://schemas.microsoft.com/office/drawing/2014/main" val="280742297"/>
                    </a:ext>
                  </a:extLst>
                </a:gridCol>
              </a:tblGrid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26493"/>
                  </a:ext>
                </a:extLst>
              </a:tr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054365"/>
                  </a:ext>
                </a:extLst>
              </a:tr>
            </a:tbl>
          </a:graphicData>
        </a:graphic>
      </p:graphicFrame>
      <p:pic>
        <p:nvPicPr>
          <p:cNvPr id="5" name="Picture 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31F6423B-E96B-BC88-8295-1792FA43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4665" y="1557723"/>
            <a:ext cx="1719240" cy="2599295"/>
          </a:xfrm>
          <a:prstGeom prst="rect">
            <a:avLst/>
          </a:prstGeom>
        </p:spPr>
      </p:pic>
      <p:pic>
        <p:nvPicPr>
          <p:cNvPr id="7" name="Picture 6" descr="A hand with a finger up&#10;&#10;Description automatically generated">
            <a:extLst>
              <a:ext uri="{FF2B5EF4-FFF2-40B4-BE49-F238E27FC236}">
                <a16:creationId xmlns:a16="http://schemas.microsoft.com/office/drawing/2014/main" id="{ABC46CE2-110F-5D91-9775-D44F66E25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399" y="1682672"/>
            <a:ext cx="1231893" cy="2474346"/>
          </a:xfrm>
          <a:prstGeom prst="rect">
            <a:avLst/>
          </a:prstGeom>
        </p:spPr>
      </p:pic>
      <p:pic>
        <p:nvPicPr>
          <p:cNvPr id="9" name="Picture 8" descr="A dice with black dots">
            <a:extLst>
              <a:ext uri="{FF2B5EF4-FFF2-40B4-BE49-F238E27FC236}">
                <a16:creationId xmlns:a16="http://schemas.microsoft.com/office/drawing/2014/main" id="{F591A99E-CE14-E8DE-9A8E-F8D01FABF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71" y="4558628"/>
            <a:ext cx="1749896" cy="1768552"/>
          </a:xfrm>
          <a:prstGeom prst="rect">
            <a:avLst/>
          </a:prstGeom>
        </p:spPr>
      </p:pic>
      <p:pic>
        <p:nvPicPr>
          <p:cNvPr id="11" name="Picture 10" descr="A black dot on a white background">
            <a:extLst>
              <a:ext uri="{FF2B5EF4-FFF2-40B4-BE49-F238E27FC236}">
                <a16:creationId xmlns:a16="http://schemas.microsoft.com/office/drawing/2014/main" id="{B4C92749-40C0-BD04-703C-14DD5FC63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12" y="1976825"/>
            <a:ext cx="1746165" cy="1761090"/>
          </a:xfrm>
          <a:prstGeom prst="rect">
            <a:avLst/>
          </a:prstGeom>
        </p:spPr>
      </p:pic>
      <p:pic>
        <p:nvPicPr>
          <p:cNvPr id="12" name="Picture 11" descr="A dice with black dots">
            <a:extLst>
              <a:ext uri="{FF2B5EF4-FFF2-40B4-BE49-F238E27FC236}">
                <a16:creationId xmlns:a16="http://schemas.microsoft.com/office/drawing/2014/main" id="{D5FA9B3B-25B0-E2AB-29A4-72FF45852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4" y="4558628"/>
            <a:ext cx="1749896" cy="1768552"/>
          </a:xfrm>
          <a:prstGeom prst="rect">
            <a:avLst/>
          </a:prstGeom>
        </p:spPr>
      </p:pic>
      <p:pic>
        <p:nvPicPr>
          <p:cNvPr id="14" name="Picture 13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07ADC238-7B89-EB8D-65A1-DD27744B15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00" y="4558628"/>
            <a:ext cx="3492069" cy="19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2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Where do we see six?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Encourage the students to be very specific.</a:t>
            </a:r>
          </a:p>
        </p:txBody>
      </p:sp>
      <p:pic>
        <p:nvPicPr>
          <p:cNvPr id="1026" name="Picture 2" descr="Image result for six pack of pop">
            <a:extLst>
              <a:ext uri="{FF2B5EF4-FFF2-40B4-BE49-F238E27FC236}">
                <a16:creationId xmlns:a16="http://schemas.microsoft.com/office/drawing/2014/main" id="{F6D2E082-0ADD-2F90-D5F5-6F57477F4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6" b="9732"/>
          <a:stretch/>
        </p:blipFill>
        <p:spPr bwMode="auto">
          <a:xfrm>
            <a:off x="468330" y="2492540"/>
            <a:ext cx="4926347" cy="39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x assorted-color candles, happy birthday, celebration, cake, HD wallpaper">
            <a:extLst>
              <a:ext uri="{FF2B5EF4-FFF2-40B4-BE49-F238E27FC236}">
                <a16:creationId xmlns:a16="http://schemas.microsoft.com/office/drawing/2014/main" id="{2BF471DD-FD48-36A2-EA10-13061EC5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75" y="2759675"/>
            <a:ext cx="5167781" cy="34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2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mber talks">
            <a:extLst>
              <a:ext uri="{FF2B5EF4-FFF2-40B4-BE49-F238E27FC236}">
                <a16:creationId xmlns:a16="http://schemas.microsoft.com/office/drawing/2014/main" id="{02A7AFAC-D755-A4A8-6072-FE5E26B62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27581" r="53092" b="7431"/>
          <a:stretch/>
        </p:blipFill>
        <p:spPr bwMode="auto">
          <a:xfrm rot="5400000">
            <a:off x="778303" y="47854"/>
            <a:ext cx="6232074" cy="71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14B69198-6A49-9BE6-D293-EB2564330D34}"/>
              </a:ext>
            </a:extLst>
          </p:cNvPr>
          <p:cNvSpPr txBox="1">
            <a:spLocks/>
          </p:cNvSpPr>
          <p:nvPr/>
        </p:nvSpPr>
        <p:spPr>
          <a:xfrm>
            <a:off x="7462157" y="744584"/>
            <a:ext cx="4490358" cy="5695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12284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4B69198-6A49-9BE6-D293-EB2564330D34}"/>
              </a:ext>
            </a:extLst>
          </p:cNvPr>
          <p:cNvSpPr txBox="1">
            <a:spLocks/>
          </p:cNvSpPr>
          <p:nvPr/>
        </p:nvSpPr>
        <p:spPr>
          <a:xfrm>
            <a:off x="7462157" y="744584"/>
            <a:ext cx="4490358" cy="5695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877BA65-6797-A565-FDAE-C6D0886CB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145472"/>
            <a:ext cx="6567054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5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4B69198-6A49-9BE6-D293-EB2564330D34}"/>
              </a:ext>
            </a:extLst>
          </p:cNvPr>
          <p:cNvSpPr txBox="1">
            <a:spLocks/>
          </p:cNvSpPr>
          <p:nvPr/>
        </p:nvSpPr>
        <p:spPr>
          <a:xfrm>
            <a:off x="7462157" y="744584"/>
            <a:ext cx="4490358" cy="5695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956663-92C6-3345-5461-3D4963537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35" y="222205"/>
            <a:ext cx="4724399" cy="62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5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4187CBB-4176-CD2C-8B55-FAE3A7480EFD}"/>
              </a:ext>
            </a:extLst>
          </p:cNvPr>
          <p:cNvSpPr txBox="1">
            <a:spLocks/>
          </p:cNvSpPr>
          <p:nvPr/>
        </p:nvSpPr>
        <p:spPr>
          <a:xfrm>
            <a:off x="441455" y="102328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6C09D-43AA-30DA-41FC-4457FDDAFD4B}"/>
              </a:ext>
            </a:extLst>
          </p:cNvPr>
          <p:cNvSpPr txBox="1">
            <a:spLocks/>
          </p:cNvSpPr>
          <p:nvPr/>
        </p:nvSpPr>
        <p:spPr>
          <a:xfrm>
            <a:off x="7382644" y="102329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97025F-090C-1806-83AD-7CBA68EB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1572924"/>
            <a:ext cx="9739745" cy="50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umber talks">
            <a:extLst>
              <a:ext uri="{FF2B5EF4-FFF2-40B4-BE49-F238E27FC236}">
                <a16:creationId xmlns:a16="http://schemas.microsoft.com/office/drawing/2014/main" id="{0F6405B2-874A-D343-FCF4-B4735AFDE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7484" r="54177" b="8340"/>
          <a:stretch/>
        </p:blipFill>
        <p:spPr bwMode="auto">
          <a:xfrm rot="5400000">
            <a:off x="3420076" y="-251106"/>
            <a:ext cx="5351848" cy="84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4187CBB-4176-CD2C-8B55-FAE3A7480EFD}"/>
              </a:ext>
            </a:extLst>
          </p:cNvPr>
          <p:cNvSpPr txBox="1">
            <a:spLocks/>
          </p:cNvSpPr>
          <p:nvPr/>
        </p:nvSpPr>
        <p:spPr>
          <a:xfrm>
            <a:off x="441455" y="102328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6C09D-43AA-30DA-41FC-4457FDDAFD4B}"/>
              </a:ext>
            </a:extLst>
          </p:cNvPr>
          <p:cNvSpPr txBox="1">
            <a:spLocks/>
          </p:cNvSpPr>
          <p:nvPr/>
        </p:nvSpPr>
        <p:spPr>
          <a:xfrm>
            <a:off x="7382644" y="102329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103148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4187CBB-4176-CD2C-8B55-FAE3A7480EFD}"/>
              </a:ext>
            </a:extLst>
          </p:cNvPr>
          <p:cNvSpPr txBox="1">
            <a:spLocks/>
          </p:cNvSpPr>
          <p:nvPr/>
        </p:nvSpPr>
        <p:spPr>
          <a:xfrm>
            <a:off x="441455" y="102328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6C09D-43AA-30DA-41FC-4457FDDAFD4B}"/>
              </a:ext>
            </a:extLst>
          </p:cNvPr>
          <p:cNvSpPr txBox="1">
            <a:spLocks/>
          </p:cNvSpPr>
          <p:nvPr/>
        </p:nvSpPr>
        <p:spPr>
          <a:xfrm>
            <a:off x="7382644" y="102329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  <p:pic>
        <p:nvPicPr>
          <p:cNvPr id="4" name="Picture 4" descr="A picture containing different, several&#10;&#10;Description automatically generated">
            <a:extLst>
              <a:ext uri="{FF2B5EF4-FFF2-40B4-BE49-F238E27FC236}">
                <a16:creationId xmlns:a16="http://schemas.microsoft.com/office/drawing/2014/main" id="{550229D1-13EF-95FC-06F5-44A80D568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6" t="7923" r="183" b="4098"/>
          <a:stretch/>
        </p:blipFill>
        <p:spPr>
          <a:xfrm>
            <a:off x="2410691" y="1972747"/>
            <a:ext cx="7606680" cy="46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2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6" ma:contentTypeDescription="Create a new document." ma:contentTypeScope="" ma:versionID="1795989e15ed02084c1708bed2b8de41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0c310d04dd67f053cf8fe6a5767f377a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6cf08-5940-4c08-b021-5b021d99106d">
      <Terms xmlns="http://schemas.microsoft.com/office/infopath/2007/PartnerControls"/>
    </lcf76f155ced4ddcb4097134ff3c332f>
    <TaxCatchAll xmlns="abfc965f-754e-4b87-8318-6c71fea3ffb0" xsi:nil="true"/>
  </documentManagement>
</p:properties>
</file>

<file path=customXml/itemProps1.xml><?xml version="1.0" encoding="utf-8"?>
<ds:datastoreItem xmlns:ds="http://schemas.openxmlformats.org/officeDocument/2006/customXml" ds:itemID="{A415792E-4332-4AF1-BECC-8C0EE4319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CA48F7-55B1-4212-8DFE-DB0855390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86FDA-0DB7-47A0-BC9F-141D7A1198D4}">
  <ds:schemaRefs>
    <ds:schemaRef ds:uri="http://schemas.microsoft.com/office/2006/metadata/properties"/>
    <ds:schemaRef ds:uri="http://schemas.microsoft.com/office/infopath/2007/PartnerControls"/>
    <ds:schemaRef ds:uri="bec6cf08-5940-4c08-b021-5b021d99106d"/>
    <ds:schemaRef ds:uri="abfc965f-754e-4b87-8318-6c71fea3ff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169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Robb, Kimberly</cp:lastModifiedBy>
  <cp:revision>38</cp:revision>
  <dcterms:created xsi:type="dcterms:W3CDTF">2022-11-17T19:41:25Z</dcterms:created>
  <dcterms:modified xsi:type="dcterms:W3CDTF">2023-09-26T20:14:56Z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0x010100076F48B5F6689449879F3333CDC49E94</vt:lpwstr>
  </property>
  <property fmtid="{D5CDD505-2E9C-101B-9397-08002B2CF9AE}" pid="3" name="MediaServiceImageTags">
    <vt:lpwstr/>
  </property>
</Properties>
</file>