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7" r:id="rId5"/>
    <p:sldId id="265" r:id="rId6"/>
    <p:sldId id="271" r:id="rId7"/>
    <p:sldId id="276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A21475-40E4-424D-B223-0695B9CF9008}" v="43" dt="2023-10-04T18:54:02.3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b, Kimberly" userId="20280bf1-a5b9-40cd-886d-9b4e3c67fd6b" providerId="ADAL" clId="{B7C6E131-3375-492E-80F6-F81B9CEF2C3A}"/>
    <pc:docChg chg="modSld sldOrd">
      <pc:chgData name="Robb, Kimberly" userId="20280bf1-a5b9-40cd-886d-9b4e3c67fd6b" providerId="ADAL" clId="{B7C6E131-3375-492E-80F6-F81B9CEF2C3A}" dt="2022-11-20T19:22:01.897" v="7"/>
      <pc:docMkLst>
        <pc:docMk/>
      </pc:docMkLst>
      <pc:sldChg chg="addSp modSp mod">
        <pc:chgData name="Robb, Kimberly" userId="20280bf1-a5b9-40cd-886d-9b4e3c67fd6b" providerId="ADAL" clId="{B7C6E131-3375-492E-80F6-F81B9CEF2C3A}" dt="2022-11-20T19:21:43.830" v="1" actId="1076"/>
        <pc:sldMkLst>
          <pc:docMk/>
          <pc:sldMk cId="3572809540" sldId="257"/>
        </pc:sldMkLst>
        <pc:spChg chg="add mod">
          <ac:chgData name="Robb, Kimberly" userId="20280bf1-a5b9-40cd-886d-9b4e3c67fd6b" providerId="ADAL" clId="{B7C6E131-3375-492E-80F6-F81B9CEF2C3A}" dt="2022-11-20T19:21:43.830" v="1" actId="1076"/>
          <ac:spMkLst>
            <pc:docMk/>
            <pc:sldMk cId="3572809540" sldId="257"/>
            <ac:spMk id="2" creationId="{B6CBE830-C65B-CB01-3958-4ED4196D5F38}"/>
          </ac:spMkLst>
        </pc:spChg>
        <pc:spChg chg="add mod">
          <ac:chgData name="Robb, Kimberly" userId="20280bf1-a5b9-40cd-886d-9b4e3c67fd6b" providerId="ADAL" clId="{B7C6E131-3375-492E-80F6-F81B9CEF2C3A}" dt="2022-11-20T19:21:43.830" v="1" actId="1076"/>
          <ac:spMkLst>
            <pc:docMk/>
            <pc:sldMk cId="3572809540" sldId="257"/>
            <ac:spMk id="3" creationId="{1D2F31B6-1EFF-83BB-EBCE-424AA7B5B59A}"/>
          </ac:spMkLst>
        </pc:spChg>
      </pc:sldChg>
      <pc:sldChg chg="addSp modSp">
        <pc:chgData name="Robb, Kimberly" userId="20280bf1-a5b9-40cd-886d-9b4e3c67fd6b" providerId="ADAL" clId="{B7C6E131-3375-492E-80F6-F81B9CEF2C3A}" dt="2022-11-20T19:21:57.390" v="5"/>
        <pc:sldMkLst>
          <pc:docMk/>
          <pc:sldMk cId="4008176650" sldId="261"/>
        </pc:sldMkLst>
        <pc:spChg chg="add mod">
          <ac:chgData name="Robb, Kimberly" userId="20280bf1-a5b9-40cd-886d-9b4e3c67fd6b" providerId="ADAL" clId="{B7C6E131-3375-492E-80F6-F81B9CEF2C3A}" dt="2022-11-20T19:21:57.390" v="5"/>
          <ac:spMkLst>
            <pc:docMk/>
            <pc:sldMk cId="4008176650" sldId="261"/>
            <ac:spMk id="2" creationId="{C12822BB-8429-B675-1D4C-FD7BFA104E74}"/>
          </ac:spMkLst>
        </pc:spChg>
        <pc:spChg chg="add mod">
          <ac:chgData name="Robb, Kimberly" userId="20280bf1-a5b9-40cd-886d-9b4e3c67fd6b" providerId="ADAL" clId="{B7C6E131-3375-492E-80F6-F81B9CEF2C3A}" dt="2022-11-20T19:21:57.390" v="5"/>
          <ac:spMkLst>
            <pc:docMk/>
            <pc:sldMk cId="4008176650" sldId="261"/>
            <ac:spMk id="3" creationId="{29098C62-7344-9EC0-CE57-1147FF5DFF6B}"/>
          </ac:spMkLst>
        </pc:spChg>
        <pc:picChg chg="mod">
          <ac:chgData name="Robb, Kimberly" userId="20280bf1-a5b9-40cd-886d-9b4e3c67fd6b" providerId="ADAL" clId="{B7C6E131-3375-492E-80F6-F81B9CEF2C3A}" dt="2022-11-20T19:21:55.604" v="4" actId="1076"/>
          <ac:picMkLst>
            <pc:docMk/>
            <pc:sldMk cId="4008176650" sldId="261"/>
            <ac:picMk id="6146" creationId="{A195AE49-058E-E425-6037-2273838B6666}"/>
          </ac:picMkLst>
        </pc:picChg>
      </pc:sldChg>
      <pc:sldChg chg="ord">
        <pc:chgData name="Robb, Kimberly" userId="20280bf1-a5b9-40cd-886d-9b4e3c67fd6b" providerId="ADAL" clId="{B7C6E131-3375-492E-80F6-F81B9CEF2C3A}" dt="2022-11-20T19:22:01.897" v="7"/>
        <pc:sldMkLst>
          <pc:docMk/>
          <pc:sldMk cId="1610921698" sldId="265"/>
        </pc:sldMkLst>
      </pc:sldChg>
    </pc:docChg>
  </pc:docChgLst>
  <pc:docChgLst>
    <pc:chgData name="Robb, Kimberly" userId="20280bf1-a5b9-40cd-886d-9b4e3c67fd6b" providerId="ADAL" clId="{FB1A192F-40EA-4C8B-98B8-3516A9E37212}"/>
    <pc:docChg chg="custSel modSld">
      <pc:chgData name="Robb, Kimberly" userId="20280bf1-a5b9-40cd-886d-9b4e3c67fd6b" providerId="ADAL" clId="{FB1A192F-40EA-4C8B-98B8-3516A9E37212}" dt="2023-01-26T23:41:33.624" v="93" actId="1076"/>
      <pc:docMkLst>
        <pc:docMk/>
      </pc:docMkLst>
      <pc:sldChg chg="addSp delSp modSp mod">
        <pc:chgData name="Robb, Kimberly" userId="20280bf1-a5b9-40cd-886d-9b4e3c67fd6b" providerId="ADAL" clId="{FB1A192F-40EA-4C8B-98B8-3516A9E37212}" dt="2023-01-26T23:41:33.624" v="93" actId="1076"/>
        <pc:sldMkLst>
          <pc:docMk/>
          <pc:sldMk cId="1610921698" sldId="265"/>
        </pc:sldMkLst>
        <pc:picChg chg="add mod">
          <ac:chgData name="Robb, Kimberly" userId="20280bf1-a5b9-40cd-886d-9b4e3c67fd6b" providerId="ADAL" clId="{FB1A192F-40EA-4C8B-98B8-3516A9E37212}" dt="2023-01-26T23:16:23.037" v="49" actId="14100"/>
          <ac:picMkLst>
            <pc:docMk/>
            <pc:sldMk cId="1610921698" sldId="265"/>
            <ac:picMk id="5" creationId="{B2E72965-9D3D-EBA7-B1D4-0A177BD01022}"/>
          </ac:picMkLst>
        </pc:picChg>
        <pc:picChg chg="add del mod">
          <ac:chgData name="Robb, Kimberly" userId="20280bf1-a5b9-40cd-886d-9b4e3c67fd6b" providerId="ADAL" clId="{FB1A192F-40EA-4C8B-98B8-3516A9E37212}" dt="2023-01-26T23:41:00.235" v="86" actId="478"/>
          <ac:picMkLst>
            <pc:docMk/>
            <pc:sldMk cId="1610921698" sldId="265"/>
            <ac:picMk id="7" creationId="{C8172BC1-1CE4-0A7D-245A-1FD8EFE8CDEE}"/>
          </ac:picMkLst>
        </pc:picChg>
        <pc:picChg chg="add del mod">
          <ac:chgData name="Robb, Kimberly" userId="20280bf1-a5b9-40cd-886d-9b4e3c67fd6b" providerId="ADAL" clId="{FB1A192F-40EA-4C8B-98B8-3516A9E37212}" dt="2023-01-26T23:15:35.787" v="30" actId="478"/>
          <ac:picMkLst>
            <pc:docMk/>
            <pc:sldMk cId="1610921698" sldId="265"/>
            <ac:picMk id="9" creationId="{A3B3A31B-0860-3E2D-BF7D-921C2984BB1B}"/>
          </ac:picMkLst>
        </pc:picChg>
        <pc:picChg chg="add del mod">
          <ac:chgData name="Robb, Kimberly" userId="20280bf1-a5b9-40cd-886d-9b4e3c67fd6b" providerId="ADAL" clId="{FB1A192F-40EA-4C8B-98B8-3516A9E37212}" dt="2023-01-26T23:41:01.148" v="87" actId="478"/>
          <ac:picMkLst>
            <pc:docMk/>
            <pc:sldMk cId="1610921698" sldId="265"/>
            <ac:picMk id="11" creationId="{576621CE-9BAA-06B5-E8AD-81725422CA12}"/>
          </ac:picMkLst>
        </pc:picChg>
        <pc:picChg chg="add del mod">
          <ac:chgData name="Robb, Kimberly" userId="20280bf1-a5b9-40cd-886d-9b4e3c67fd6b" providerId="ADAL" clId="{FB1A192F-40EA-4C8B-98B8-3516A9E37212}" dt="2023-01-26T23:16:25.491" v="50" actId="478"/>
          <ac:picMkLst>
            <pc:docMk/>
            <pc:sldMk cId="1610921698" sldId="265"/>
            <ac:picMk id="13" creationId="{D3DBCEE0-78AC-EE4F-B4FA-2F026CA93BEA}"/>
          </ac:picMkLst>
        </pc:picChg>
        <pc:picChg chg="add mod">
          <ac:chgData name="Robb, Kimberly" userId="20280bf1-a5b9-40cd-886d-9b4e3c67fd6b" providerId="ADAL" clId="{FB1A192F-40EA-4C8B-98B8-3516A9E37212}" dt="2023-01-26T23:16:18.560" v="48" actId="1076"/>
          <ac:picMkLst>
            <pc:docMk/>
            <pc:sldMk cId="1610921698" sldId="265"/>
            <ac:picMk id="15" creationId="{15311775-0C83-B526-0E0E-9909F556F698}"/>
          </ac:picMkLst>
        </pc:picChg>
        <pc:picChg chg="add del mod">
          <ac:chgData name="Robb, Kimberly" userId="20280bf1-a5b9-40cd-886d-9b4e3c67fd6b" providerId="ADAL" clId="{FB1A192F-40EA-4C8B-98B8-3516A9E37212}" dt="2023-01-26T23:16:09.449" v="44" actId="478"/>
          <ac:picMkLst>
            <pc:docMk/>
            <pc:sldMk cId="1610921698" sldId="265"/>
            <ac:picMk id="17" creationId="{E2CF37CB-098F-EC6D-DC6A-F5FDAE888B19}"/>
          </ac:picMkLst>
        </pc:picChg>
        <pc:picChg chg="add del mod">
          <ac:chgData name="Robb, Kimberly" userId="20280bf1-a5b9-40cd-886d-9b4e3c67fd6b" providerId="ADAL" clId="{FB1A192F-40EA-4C8B-98B8-3516A9E37212}" dt="2023-01-26T23:16:10.458" v="45" actId="478"/>
          <ac:picMkLst>
            <pc:docMk/>
            <pc:sldMk cId="1610921698" sldId="265"/>
            <ac:picMk id="19" creationId="{0F904AAD-D06B-82BC-0F42-44DB2F0E8D04}"/>
          </ac:picMkLst>
        </pc:picChg>
        <pc:picChg chg="add del mod">
          <ac:chgData name="Robb, Kimberly" userId="20280bf1-a5b9-40cd-886d-9b4e3c67fd6b" providerId="ADAL" clId="{FB1A192F-40EA-4C8B-98B8-3516A9E37212}" dt="2023-01-26T23:40:08.102" v="78" actId="478"/>
          <ac:picMkLst>
            <pc:docMk/>
            <pc:sldMk cId="1610921698" sldId="265"/>
            <ac:picMk id="21" creationId="{CBE6DBBE-3459-3AA5-EA8D-531EE984211A}"/>
          </ac:picMkLst>
        </pc:picChg>
        <pc:picChg chg="add del mod">
          <ac:chgData name="Robb, Kimberly" userId="20280bf1-a5b9-40cd-886d-9b4e3c67fd6b" providerId="ADAL" clId="{FB1A192F-40EA-4C8B-98B8-3516A9E37212}" dt="2023-01-26T23:40:09.441" v="79" actId="478"/>
          <ac:picMkLst>
            <pc:docMk/>
            <pc:sldMk cId="1610921698" sldId="265"/>
            <ac:picMk id="23" creationId="{4A88902E-FF4C-0407-42B4-18B014CA21D8}"/>
          </ac:picMkLst>
        </pc:picChg>
        <pc:picChg chg="add mod">
          <ac:chgData name="Robb, Kimberly" userId="20280bf1-a5b9-40cd-886d-9b4e3c67fd6b" providerId="ADAL" clId="{FB1A192F-40EA-4C8B-98B8-3516A9E37212}" dt="2023-01-26T23:18:22.134" v="76" actId="1076"/>
          <ac:picMkLst>
            <pc:docMk/>
            <pc:sldMk cId="1610921698" sldId="265"/>
            <ac:picMk id="25" creationId="{F42C8308-2F4B-F1E7-5C47-3C0324B7148E}"/>
          </ac:picMkLst>
        </pc:picChg>
        <pc:picChg chg="add mod">
          <ac:chgData name="Robb, Kimberly" userId="20280bf1-a5b9-40cd-886d-9b4e3c67fd6b" providerId="ADAL" clId="{FB1A192F-40EA-4C8B-98B8-3516A9E37212}" dt="2023-01-26T23:18:23.057" v="77" actId="1076"/>
          <ac:picMkLst>
            <pc:docMk/>
            <pc:sldMk cId="1610921698" sldId="265"/>
            <ac:picMk id="27" creationId="{93CE0916-4055-7A2B-30AC-88E20E8513C7}"/>
          </ac:picMkLst>
        </pc:picChg>
        <pc:picChg chg="add mod">
          <ac:chgData name="Robb, Kimberly" userId="20280bf1-a5b9-40cd-886d-9b4e3c67fd6b" providerId="ADAL" clId="{FB1A192F-40EA-4C8B-98B8-3516A9E37212}" dt="2023-01-26T23:40:30.989" v="85" actId="1076"/>
          <ac:picMkLst>
            <pc:docMk/>
            <pc:sldMk cId="1610921698" sldId="265"/>
            <ac:picMk id="29" creationId="{D67E9982-0191-2F31-B294-2248F5D090A6}"/>
          </ac:picMkLst>
        </pc:picChg>
        <pc:picChg chg="add mod">
          <ac:chgData name="Robb, Kimberly" userId="20280bf1-a5b9-40cd-886d-9b4e3c67fd6b" providerId="ADAL" clId="{FB1A192F-40EA-4C8B-98B8-3516A9E37212}" dt="2023-01-26T23:41:33.624" v="93" actId="1076"/>
          <ac:picMkLst>
            <pc:docMk/>
            <pc:sldMk cId="1610921698" sldId="265"/>
            <ac:picMk id="31" creationId="{09ED17D0-5A65-1F37-5988-9E41B34D7910}"/>
          </ac:picMkLst>
        </pc:picChg>
      </pc:sldChg>
    </pc:docChg>
  </pc:docChgLst>
  <pc:docChgLst>
    <pc:chgData name="Robb, Kimberly" userId="S::krobb@sd67.bc.ca::20280bf1-a5b9-40cd-886d-9b4e3c67fd6b" providerId="AD" clId="Web-{AC1B8AB7-8857-543A-89AA-4917B640A867}"/>
    <pc:docChg chg="modSld">
      <pc:chgData name="Robb, Kimberly" userId="S::krobb@sd67.bc.ca::20280bf1-a5b9-40cd-886d-9b4e3c67fd6b" providerId="AD" clId="Web-{AC1B8AB7-8857-543A-89AA-4917B640A867}" dt="2022-11-20T19:21:12.344" v="3" actId="1076"/>
      <pc:docMkLst>
        <pc:docMk/>
      </pc:docMkLst>
      <pc:sldChg chg="modSp">
        <pc:chgData name="Robb, Kimberly" userId="S::krobb@sd67.bc.ca::20280bf1-a5b9-40cd-886d-9b4e3c67fd6b" providerId="AD" clId="Web-{AC1B8AB7-8857-543A-89AA-4917B640A867}" dt="2022-11-20T19:21:12.344" v="3" actId="1076"/>
        <pc:sldMkLst>
          <pc:docMk/>
          <pc:sldMk cId="3572809540" sldId="257"/>
        </pc:sldMkLst>
        <pc:picChg chg="mod modCrop">
          <ac:chgData name="Robb, Kimberly" userId="S::krobb@sd67.bc.ca::20280bf1-a5b9-40cd-886d-9b4e3c67fd6b" providerId="AD" clId="Web-{AC1B8AB7-8857-543A-89AA-4917B640A867}" dt="2022-11-20T19:21:12.344" v="3" actId="1076"/>
          <ac:picMkLst>
            <pc:docMk/>
            <pc:sldMk cId="3572809540" sldId="257"/>
            <ac:picMk id="2050" creationId="{2D607722-E8C1-2B8A-64C6-01810A63E473}"/>
          </ac:picMkLst>
        </pc:picChg>
      </pc:sldChg>
    </pc:docChg>
  </pc:docChgLst>
  <pc:docChgLst>
    <pc:chgData name="Robb, Kimberly" userId="20280bf1-a5b9-40cd-886d-9b4e3c67fd6b" providerId="ADAL" clId="{DD62D187-22BE-4191-80E8-AF2543046086}"/>
    <pc:docChg chg="delSld">
      <pc:chgData name="Robb, Kimberly" userId="20280bf1-a5b9-40cd-886d-9b4e3c67fd6b" providerId="ADAL" clId="{DD62D187-22BE-4191-80E8-AF2543046086}" dt="2022-11-17T22:48:53.362" v="12" actId="47"/>
      <pc:docMkLst>
        <pc:docMk/>
      </pc:docMkLst>
      <pc:sldChg chg="del">
        <pc:chgData name="Robb, Kimberly" userId="20280bf1-a5b9-40cd-886d-9b4e3c67fd6b" providerId="ADAL" clId="{DD62D187-22BE-4191-80E8-AF2543046086}" dt="2022-11-17T22:48:37.982" v="0" actId="47"/>
        <pc:sldMkLst>
          <pc:docMk/>
          <pc:sldMk cId="109857222" sldId="256"/>
        </pc:sldMkLst>
      </pc:sldChg>
      <pc:sldChg chg="del">
        <pc:chgData name="Robb, Kimberly" userId="20280bf1-a5b9-40cd-886d-9b4e3c67fd6b" providerId="ADAL" clId="{DD62D187-22BE-4191-80E8-AF2543046086}" dt="2022-11-17T22:48:38.783" v="1" actId="47"/>
        <pc:sldMkLst>
          <pc:docMk/>
          <pc:sldMk cId="4096561347" sldId="258"/>
        </pc:sldMkLst>
      </pc:sldChg>
      <pc:sldChg chg="del">
        <pc:chgData name="Robb, Kimberly" userId="20280bf1-a5b9-40cd-886d-9b4e3c67fd6b" providerId="ADAL" clId="{DD62D187-22BE-4191-80E8-AF2543046086}" dt="2022-11-17T22:48:39.650" v="2" actId="47"/>
        <pc:sldMkLst>
          <pc:docMk/>
          <pc:sldMk cId="1535972031" sldId="259"/>
        </pc:sldMkLst>
      </pc:sldChg>
      <pc:sldChg chg="del">
        <pc:chgData name="Robb, Kimberly" userId="20280bf1-a5b9-40cd-886d-9b4e3c67fd6b" providerId="ADAL" clId="{DD62D187-22BE-4191-80E8-AF2543046086}" dt="2022-11-17T22:48:40.583" v="3" actId="47"/>
        <pc:sldMkLst>
          <pc:docMk/>
          <pc:sldMk cId="2536014664" sldId="260"/>
        </pc:sldMkLst>
      </pc:sldChg>
      <pc:sldChg chg="del">
        <pc:chgData name="Robb, Kimberly" userId="20280bf1-a5b9-40cd-886d-9b4e3c67fd6b" providerId="ADAL" clId="{DD62D187-22BE-4191-80E8-AF2543046086}" dt="2022-11-17T22:48:43.616" v="4" actId="47"/>
        <pc:sldMkLst>
          <pc:docMk/>
          <pc:sldMk cId="1497001717" sldId="262"/>
        </pc:sldMkLst>
      </pc:sldChg>
      <pc:sldChg chg="del">
        <pc:chgData name="Robb, Kimberly" userId="20280bf1-a5b9-40cd-886d-9b4e3c67fd6b" providerId="ADAL" clId="{DD62D187-22BE-4191-80E8-AF2543046086}" dt="2022-11-17T22:48:44.973" v="5" actId="47"/>
        <pc:sldMkLst>
          <pc:docMk/>
          <pc:sldMk cId="3250458713" sldId="263"/>
        </pc:sldMkLst>
      </pc:sldChg>
      <pc:sldChg chg="del">
        <pc:chgData name="Robb, Kimberly" userId="20280bf1-a5b9-40cd-886d-9b4e3c67fd6b" providerId="ADAL" clId="{DD62D187-22BE-4191-80E8-AF2543046086}" dt="2022-11-17T22:48:47.282" v="6" actId="47"/>
        <pc:sldMkLst>
          <pc:docMk/>
          <pc:sldMk cId="578210982" sldId="264"/>
        </pc:sldMkLst>
      </pc:sldChg>
      <pc:sldChg chg="del">
        <pc:chgData name="Robb, Kimberly" userId="20280bf1-a5b9-40cd-886d-9b4e3c67fd6b" providerId="ADAL" clId="{DD62D187-22BE-4191-80E8-AF2543046086}" dt="2022-11-17T22:48:49.707" v="8" actId="47"/>
        <pc:sldMkLst>
          <pc:docMk/>
          <pc:sldMk cId="774652855" sldId="266"/>
        </pc:sldMkLst>
      </pc:sldChg>
      <pc:sldChg chg="del">
        <pc:chgData name="Robb, Kimberly" userId="20280bf1-a5b9-40cd-886d-9b4e3c67fd6b" providerId="ADAL" clId="{DD62D187-22BE-4191-80E8-AF2543046086}" dt="2022-11-17T22:48:50.447" v="9" actId="47"/>
        <pc:sldMkLst>
          <pc:docMk/>
          <pc:sldMk cId="403436251" sldId="267"/>
        </pc:sldMkLst>
      </pc:sldChg>
      <pc:sldChg chg="del">
        <pc:chgData name="Robb, Kimberly" userId="20280bf1-a5b9-40cd-886d-9b4e3c67fd6b" providerId="ADAL" clId="{DD62D187-22BE-4191-80E8-AF2543046086}" dt="2022-11-17T22:48:51.139" v="10" actId="47"/>
        <pc:sldMkLst>
          <pc:docMk/>
          <pc:sldMk cId="2198431232" sldId="268"/>
        </pc:sldMkLst>
      </pc:sldChg>
      <pc:sldChg chg="del">
        <pc:chgData name="Robb, Kimberly" userId="20280bf1-a5b9-40cd-886d-9b4e3c67fd6b" providerId="ADAL" clId="{DD62D187-22BE-4191-80E8-AF2543046086}" dt="2022-11-17T22:48:48.371" v="7" actId="47"/>
        <pc:sldMkLst>
          <pc:docMk/>
          <pc:sldMk cId="1396389401" sldId="269"/>
        </pc:sldMkLst>
      </pc:sldChg>
      <pc:sldChg chg="del">
        <pc:chgData name="Robb, Kimberly" userId="20280bf1-a5b9-40cd-886d-9b4e3c67fd6b" providerId="ADAL" clId="{DD62D187-22BE-4191-80E8-AF2543046086}" dt="2022-11-17T22:48:51.856" v="11" actId="47"/>
        <pc:sldMkLst>
          <pc:docMk/>
          <pc:sldMk cId="287750314" sldId="270"/>
        </pc:sldMkLst>
      </pc:sldChg>
      <pc:sldChg chg="del">
        <pc:chgData name="Robb, Kimberly" userId="20280bf1-a5b9-40cd-886d-9b4e3c67fd6b" providerId="ADAL" clId="{DD62D187-22BE-4191-80E8-AF2543046086}" dt="2022-11-17T22:48:53.362" v="12" actId="47"/>
        <pc:sldMkLst>
          <pc:docMk/>
          <pc:sldMk cId="634245674" sldId="271"/>
        </pc:sldMkLst>
      </pc:sldChg>
    </pc:docChg>
  </pc:docChgLst>
  <pc:docChgLst>
    <pc:chgData name="Robb, Kimberly" userId="20280bf1-a5b9-40cd-886d-9b4e3c67fd6b" providerId="ADAL" clId="{B8A21475-40E4-424D-B223-0695B9CF9008}"/>
    <pc:docChg chg="custSel addSld delSld modSld sldOrd">
      <pc:chgData name="Robb, Kimberly" userId="20280bf1-a5b9-40cd-886d-9b4e3c67fd6b" providerId="ADAL" clId="{B8A21475-40E4-424D-B223-0695B9CF9008}" dt="2023-10-04T18:54:12.297" v="107" actId="1076"/>
      <pc:docMkLst>
        <pc:docMk/>
      </pc:docMkLst>
      <pc:sldChg chg="ord">
        <pc:chgData name="Robb, Kimberly" userId="20280bf1-a5b9-40cd-886d-9b4e3c67fd6b" providerId="ADAL" clId="{B8A21475-40E4-424D-B223-0695B9CF9008}" dt="2023-10-04T18:18:30.971" v="24"/>
        <pc:sldMkLst>
          <pc:docMk/>
          <pc:sldMk cId="4008176650" sldId="261"/>
        </pc:sldMkLst>
      </pc:sldChg>
      <pc:sldChg chg="addSp delSp modSp add mod">
        <pc:chgData name="Robb, Kimberly" userId="20280bf1-a5b9-40cd-886d-9b4e3c67fd6b" providerId="ADAL" clId="{B8A21475-40E4-424D-B223-0695B9CF9008}" dt="2023-10-04T18:17:31.118" v="22" actId="1076"/>
        <pc:sldMkLst>
          <pc:docMk/>
          <pc:sldMk cId="3983429249" sldId="271"/>
        </pc:sldMkLst>
        <pc:spChg chg="mod">
          <ac:chgData name="Robb, Kimberly" userId="20280bf1-a5b9-40cd-886d-9b4e3c67fd6b" providerId="ADAL" clId="{B8A21475-40E4-424D-B223-0695B9CF9008}" dt="2023-09-26T20:47:13.008" v="4" actId="20577"/>
          <ac:spMkLst>
            <pc:docMk/>
            <pc:sldMk cId="3983429249" sldId="271"/>
            <ac:spMk id="2" creationId="{8FFE3635-40DA-F2CB-C88D-6D27EBF28B69}"/>
          </ac:spMkLst>
        </pc:spChg>
        <pc:spChg chg="add del">
          <ac:chgData name="Robb, Kimberly" userId="20280bf1-a5b9-40cd-886d-9b4e3c67fd6b" providerId="ADAL" clId="{B8A21475-40E4-424D-B223-0695B9CF9008}" dt="2023-09-26T20:53:20.837" v="13"/>
          <ac:spMkLst>
            <pc:docMk/>
            <pc:sldMk cId="3983429249" sldId="271"/>
            <ac:spMk id="5" creationId="{FE29B26D-D049-4150-E637-E47983914C1E}"/>
          </ac:spMkLst>
        </pc:spChg>
        <pc:picChg chg="add del mod modCrop">
          <ac:chgData name="Robb, Kimberly" userId="20280bf1-a5b9-40cd-886d-9b4e3c67fd6b" providerId="ADAL" clId="{B8A21475-40E4-424D-B223-0695B9CF9008}" dt="2023-09-26T20:53:17.269" v="11" actId="478"/>
          <ac:picMkLst>
            <pc:docMk/>
            <pc:sldMk cId="3983429249" sldId="271"/>
            <ac:picMk id="4" creationId="{5A9F52AC-232D-DB9F-AE33-6D380A78622B}"/>
          </ac:picMkLst>
        </pc:picChg>
        <pc:picChg chg="add mod">
          <ac:chgData name="Robb, Kimberly" userId="20280bf1-a5b9-40cd-886d-9b4e3c67fd6b" providerId="ADAL" clId="{B8A21475-40E4-424D-B223-0695B9CF9008}" dt="2023-10-04T18:17:31.118" v="22" actId="1076"/>
          <ac:picMkLst>
            <pc:docMk/>
            <pc:sldMk cId="3983429249" sldId="271"/>
            <ac:picMk id="1026" creationId="{1CEBC73A-651A-16EA-651E-7E82E9B1710E}"/>
          </ac:picMkLst>
        </pc:picChg>
        <pc:picChg chg="del">
          <ac:chgData name="Robb, Kimberly" userId="20280bf1-a5b9-40cd-886d-9b4e3c67fd6b" providerId="ADAL" clId="{B8A21475-40E4-424D-B223-0695B9CF9008}" dt="2023-09-26T20:47:15.833" v="5" actId="478"/>
          <ac:picMkLst>
            <pc:docMk/>
            <pc:sldMk cId="3983429249" sldId="271"/>
            <ac:picMk id="1026" creationId="{F6D2E082-0ADD-2F90-D5F5-6F57477F42F5}"/>
          </ac:picMkLst>
        </pc:picChg>
        <pc:picChg chg="del">
          <ac:chgData name="Robb, Kimberly" userId="20280bf1-a5b9-40cd-886d-9b4e3c67fd6b" providerId="ADAL" clId="{B8A21475-40E4-424D-B223-0695B9CF9008}" dt="2023-09-26T20:47:16.753" v="6" actId="478"/>
          <ac:picMkLst>
            <pc:docMk/>
            <pc:sldMk cId="3983429249" sldId="271"/>
            <ac:picMk id="1028" creationId="{2BF471DD-FD48-36A2-EA10-13061EC57430}"/>
          </ac:picMkLst>
        </pc:picChg>
      </pc:sldChg>
      <pc:sldChg chg="addSp delSp modSp new del mod ord">
        <pc:chgData name="Robb, Kimberly" userId="20280bf1-a5b9-40cd-886d-9b4e3c67fd6b" providerId="ADAL" clId="{B8A21475-40E4-424D-B223-0695B9CF9008}" dt="2023-10-04T18:50:46.029" v="77" actId="2696"/>
        <pc:sldMkLst>
          <pc:docMk/>
          <pc:sldMk cId="195432430" sldId="272"/>
        </pc:sldMkLst>
        <pc:spChg chg="add mod">
          <ac:chgData name="Robb, Kimberly" userId="20280bf1-a5b9-40cd-886d-9b4e3c67fd6b" providerId="ADAL" clId="{B8A21475-40E4-424D-B223-0695B9CF9008}" dt="2023-10-04T18:23:33.927" v="72" actId="255"/>
          <ac:spMkLst>
            <pc:docMk/>
            <pc:sldMk cId="195432430" sldId="272"/>
            <ac:spMk id="2" creationId="{AF368AED-09F3-EEB1-FCE9-6D35D47D8769}"/>
          </ac:spMkLst>
        </pc:spChg>
        <pc:picChg chg="add del mod">
          <ac:chgData name="Robb, Kimberly" userId="20280bf1-a5b9-40cd-886d-9b4e3c67fd6b" providerId="ADAL" clId="{B8A21475-40E4-424D-B223-0695B9CF9008}" dt="2023-10-04T18:21:15.904" v="30" actId="478"/>
          <ac:picMkLst>
            <pc:docMk/>
            <pc:sldMk cId="195432430" sldId="272"/>
            <ac:picMk id="2050" creationId="{779E41F6-0047-3CC3-6F82-CB88BF7FC65E}"/>
          </ac:picMkLst>
        </pc:picChg>
        <pc:picChg chg="add del mod">
          <ac:chgData name="Robb, Kimberly" userId="20280bf1-a5b9-40cd-886d-9b4e3c67fd6b" providerId="ADAL" clId="{B8A21475-40E4-424D-B223-0695B9CF9008}" dt="2023-10-04T18:50:41.860" v="76" actId="21"/>
          <ac:picMkLst>
            <pc:docMk/>
            <pc:sldMk cId="195432430" sldId="272"/>
            <ac:picMk id="2052" creationId="{7908ED84-AA14-7AC4-AC9F-5B3271218878}"/>
          </ac:picMkLst>
        </pc:picChg>
      </pc:sldChg>
      <pc:sldChg chg="addSp delSp modSp add mod">
        <pc:chgData name="Robb, Kimberly" userId="20280bf1-a5b9-40cd-886d-9b4e3c67fd6b" providerId="ADAL" clId="{B8A21475-40E4-424D-B223-0695B9CF9008}" dt="2023-10-04T18:54:12.297" v="107" actId="1076"/>
        <pc:sldMkLst>
          <pc:docMk/>
          <pc:sldMk cId="3189866485" sldId="276"/>
        </pc:sldMkLst>
        <pc:picChg chg="add mod">
          <ac:chgData name="Robb, Kimberly" userId="20280bf1-a5b9-40cd-886d-9b4e3c67fd6b" providerId="ADAL" clId="{B8A21475-40E4-424D-B223-0695B9CF9008}" dt="2023-10-04T18:51:18.651" v="86" actId="1076"/>
          <ac:picMkLst>
            <pc:docMk/>
            <pc:sldMk cId="3189866485" sldId="276"/>
            <ac:picMk id="2" creationId="{6C5A3F24-FA8C-A8BC-2C4B-D496D4B74A43}"/>
          </ac:picMkLst>
        </pc:picChg>
        <pc:picChg chg="del">
          <ac:chgData name="Robb, Kimberly" userId="20280bf1-a5b9-40cd-886d-9b4e3c67fd6b" providerId="ADAL" clId="{B8A21475-40E4-424D-B223-0695B9CF9008}" dt="2023-10-04T18:50:51.014" v="78" actId="478"/>
          <ac:picMkLst>
            <pc:docMk/>
            <pc:sldMk cId="3189866485" sldId="276"/>
            <ac:picMk id="10" creationId="{311B1C72-5D89-200E-CD44-3C93C8A8CE42}"/>
          </ac:picMkLst>
        </pc:picChg>
        <pc:picChg chg="add mod">
          <ac:chgData name="Robb, Kimberly" userId="20280bf1-a5b9-40cd-886d-9b4e3c67fd6b" providerId="ADAL" clId="{B8A21475-40E4-424D-B223-0695B9CF9008}" dt="2023-10-04T18:51:58.446" v="95" actId="1076"/>
          <ac:picMkLst>
            <pc:docMk/>
            <pc:sldMk cId="3189866485" sldId="276"/>
            <ac:picMk id="12" creationId="{EE6DF3F1-91F9-C6D9-D5CE-3858D90D5538}"/>
          </ac:picMkLst>
        </pc:picChg>
        <pc:picChg chg="del">
          <ac:chgData name="Robb, Kimberly" userId="20280bf1-a5b9-40cd-886d-9b4e3c67fd6b" providerId="ADAL" clId="{B8A21475-40E4-424D-B223-0695B9CF9008}" dt="2023-10-04T18:51:20.124" v="87" actId="478"/>
          <ac:picMkLst>
            <pc:docMk/>
            <pc:sldMk cId="3189866485" sldId="276"/>
            <ac:picMk id="14" creationId="{40AF282D-63EE-7CE8-9B7C-8CEBC6A6989B}"/>
          </ac:picMkLst>
        </pc:picChg>
        <pc:picChg chg="del">
          <ac:chgData name="Robb, Kimberly" userId="20280bf1-a5b9-40cd-886d-9b4e3c67fd6b" providerId="ADAL" clId="{B8A21475-40E4-424D-B223-0695B9CF9008}" dt="2023-10-04T18:51:21.014" v="88" actId="478"/>
          <ac:picMkLst>
            <pc:docMk/>
            <pc:sldMk cId="3189866485" sldId="276"/>
            <ac:picMk id="17" creationId="{877549B4-8DF1-3127-B944-4C1F9953E32C}"/>
          </ac:picMkLst>
        </pc:picChg>
        <pc:picChg chg="add mod modCrop">
          <ac:chgData name="Robb, Kimberly" userId="20280bf1-a5b9-40cd-886d-9b4e3c67fd6b" providerId="ADAL" clId="{B8A21475-40E4-424D-B223-0695B9CF9008}" dt="2023-10-04T18:53:23.187" v="102" actId="1076"/>
          <ac:picMkLst>
            <pc:docMk/>
            <pc:sldMk cId="3189866485" sldId="276"/>
            <ac:picMk id="18" creationId="{1F2108A4-8484-6F3B-253B-153103D7A321}"/>
          </ac:picMkLst>
        </pc:picChg>
        <pc:picChg chg="del">
          <ac:chgData name="Robb, Kimberly" userId="20280bf1-a5b9-40cd-886d-9b4e3c67fd6b" providerId="ADAL" clId="{B8A21475-40E4-424D-B223-0695B9CF9008}" dt="2023-10-04T18:51:22.253" v="89" actId="478"/>
          <ac:picMkLst>
            <pc:docMk/>
            <pc:sldMk cId="3189866485" sldId="276"/>
            <ac:picMk id="19" creationId="{E6AE95A5-8902-F2B4-C9F9-640117ADD2E7}"/>
          </ac:picMkLst>
        </pc:picChg>
        <pc:picChg chg="add mod">
          <ac:chgData name="Robb, Kimberly" userId="20280bf1-a5b9-40cd-886d-9b4e3c67fd6b" providerId="ADAL" clId="{B8A21475-40E4-424D-B223-0695B9CF9008}" dt="2023-10-04T18:54:12.297" v="107" actId="1076"/>
          <ac:picMkLst>
            <pc:docMk/>
            <pc:sldMk cId="3189866485" sldId="276"/>
            <ac:picMk id="21" creationId="{A13745AE-6E3A-2153-7D5F-E7E9BCF8264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5A154-A9B2-4614-890A-6EB421A1FD97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42218-559B-4E29-803E-C0E9A1F0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5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3130E-8497-4C7F-9C4A-35D19514A5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0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9.jpeg"/><Relationship Id="rId7" Type="http://schemas.openxmlformats.org/officeDocument/2006/relationships/hyperlink" Target="https://wallpapercave.com/running-seven-horses-wallpape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hyperlink" Target="https://www.publicdomainpictures.net/en/view-image.php?image=215704&amp;picture=horses" TargetMode="External"/><Relationship Id="rId4" Type="http://schemas.openxmlformats.org/officeDocument/2006/relationships/image" Target="../media/image10.jpg"/><Relationship Id="rId9" Type="http://schemas.openxmlformats.org/officeDocument/2006/relationships/hyperlink" Target="https://wallpapercave.com/seven-horses-wallpaper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umber talks">
            <a:extLst>
              <a:ext uri="{FF2B5EF4-FFF2-40B4-BE49-F238E27FC236}">
                <a16:creationId xmlns:a16="http://schemas.microsoft.com/office/drawing/2014/main" id="{2D607722-E8C1-2B8A-64C6-01810A63E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7" r="-182"/>
          <a:stretch/>
        </p:blipFill>
        <p:spPr bwMode="auto">
          <a:xfrm>
            <a:off x="11043" y="1595783"/>
            <a:ext cx="12181319" cy="526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B6CBE830-C65B-CB01-3958-4ED4196D5F38}"/>
              </a:ext>
            </a:extLst>
          </p:cNvPr>
          <p:cNvSpPr txBox="1">
            <a:spLocks/>
          </p:cNvSpPr>
          <p:nvPr/>
        </p:nvSpPr>
        <p:spPr>
          <a:xfrm>
            <a:off x="223740" y="304739"/>
            <a:ext cx="5654544" cy="12910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notice? 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wonder?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2F31B6-1EFF-83BB-EBCE-424AA7B5B59A}"/>
              </a:ext>
            </a:extLst>
          </p:cNvPr>
          <p:cNvSpPr txBox="1">
            <a:spLocks/>
          </p:cNvSpPr>
          <p:nvPr/>
        </p:nvSpPr>
        <p:spPr>
          <a:xfrm>
            <a:off x="7164929" y="304740"/>
            <a:ext cx="4494629" cy="14686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many? 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</p:spTree>
    <p:extLst>
      <p:ext uri="{BB962C8B-B14F-4D97-AF65-F5344CB8AC3E}">
        <p14:creationId xmlns:p14="http://schemas.microsoft.com/office/powerpoint/2010/main" val="357280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E3635-40DA-F2CB-C88D-6D27EBF28B69}"/>
              </a:ext>
            </a:extLst>
          </p:cNvPr>
          <p:cNvSpPr txBox="1"/>
          <p:nvPr/>
        </p:nvSpPr>
        <p:spPr>
          <a:xfrm>
            <a:off x="0" y="129209"/>
            <a:ext cx="12191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Same or Different?  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What do you notice is the same about these pictures?  What do you notice is different?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ED5B79D-F975-D6B1-518A-5AC20B8B4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470535"/>
              </p:ext>
            </p:extLst>
          </p:nvPr>
        </p:nvGraphicFramePr>
        <p:xfrm>
          <a:off x="1952171" y="1670319"/>
          <a:ext cx="8287656" cy="505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828">
                  <a:extLst>
                    <a:ext uri="{9D8B030D-6E8A-4147-A177-3AD203B41FA5}">
                      <a16:colId xmlns:a16="http://schemas.microsoft.com/office/drawing/2014/main" val="327776426"/>
                    </a:ext>
                  </a:extLst>
                </a:gridCol>
                <a:gridCol w="4143828">
                  <a:extLst>
                    <a:ext uri="{9D8B030D-6E8A-4147-A177-3AD203B41FA5}">
                      <a16:colId xmlns:a16="http://schemas.microsoft.com/office/drawing/2014/main" val="280742297"/>
                    </a:ext>
                  </a:extLst>
                </a:gridCol>
              </a:tblGrid>
              <a:tr h="25292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926493"/>
                  </a:ext>
                </a:extLst>
              </a:tr>
              <a:tr h="25292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054365"/>
                  </a:ext>
                </a:extLst>
              </a:tr>
            </a:tbl>
          </a:graphicData>
        </a:graphic>
      </p:graphicFrame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B2E72965-9D3D-EBA7-B1D4-0A177BD01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842" y="1850570"/>
            <a:ext cx="1876199" cy="182880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15311775-0C83-B526-0E0E-9909F556F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503" y="1850570"/>
            <a:ext cx="1809509" cy="18288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F42C8308-2F4B-F1E7-5C47-3C0324B71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52" y="4442791"/>
            <a:ext cx="1112778" cy="2286000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93CE0916-4055-7A2B-30AC-88E20E851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788" y="4442791"/>
            <a:ext cx="1262346" cy="2286000"/>
          </a:xfrm>
          <a:prstGeom prst="rect">
            <a:avLst/>
          </a:prstGeom>
        </p:spPr>
      </p:pic>
      <p:pic>
        <p:nvPicPr>
          <p:cNvPr id="29" name="Picture 28" descr="Shape, circle&#10;&#10;Description automatically generated">
            <a:extLst>
              <a:ext uri="{FF2B5EF4-FFF2-40B4-BE49-F238E27FC236}">
                <a16:creationId xmlns:a16="http://schemas.microsoft.com/office/drawing/2014/main" id="{D67E9982-0191-2F31-B294-2248F5D090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65" y="4899991"/>
            <a:ext cx="3405076" cy="1371600"/>
          </a:xfrm>
          <a:prstGeom prst="rect">
            <a:avLst/>
          </a:prstGeom>
        </p:spPr>
      </p:pic>
      <p:pic>
        <p:nvPicPr>
          <p:cNvPr id="31" name="Picture 30" descr="A group of planets&#10;&#10;Description automatically generated with low confidence">
            <a:extLst>
              <a:ext uri="{FF2B5EF4-FFF2-40B4-BE49-F238E27FC236}">
                <a16:creationId xmlns:a16="http://schemas.microsoft.com/office/drawing/2014/main" id="{09ED17D0-5A65-1F37-5988-9E41B34D79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40" y="1850570"/>
            <a:ext cx="343898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2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FE3635-40DA-F2CB-C88D-6D27EBF28B69}"/>
              </a:ext>
            </a:extLst>
          </p:cNvPr>
          <p:cNvSpPr txBox="1"/>
          <p:nvPr/>
        </p:nvSpPr>
        <p:spPr>
          <a:xfrm>
            <a:off x="0" y="129209"/>
            <a:ext cx="12191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entury Gothic" panose="020B0502020202020204" pitchFamily="34" charset="0"/>
              </a:rPr>
              <a:t>Where do we see seven?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Encourage the students to be very specific.</a:t>
            </a:r>
          </a:p>
        </p:txBody>
      </p:sp>
      <p:pic>
        <p:nvPicPr>
          <p:cNvPr id="1026" name="Picture 2" descr="Printable October 2023 Calendar Digital Download PDF image 1">
            <a:extLst>
              <a:ext uri="{FF2B5EF4-FFF2-40B4-BE49-F238E27FC236}">
                <a16:creationId xmlns:a16="http://schemas.microsoft.com/office/drawing/2014/main" id="{1CEBC73A-651A-16EA-651E-7E82E9B171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t="9047" r="2160" b="8573"/>
          <a:stretch/>
        </p:blipFill>
        <p:spPr bwMode="auto">
          <a:xfrm>
            <a:off x="2822011" y="1907311"/>
            <a:ext cx="6547978" cy="437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42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CD853BA4-4A7B-5C55-3C4D-4A6984EFBC63}"/>
              </a:ext>
            </a:extLst>
          </p:cNvPr>
          <p:cNvSpPr txBox="1">
            <a:spLocks/>
          </p:cNvSpPr>
          <p:nvPr/>
        </p:nvSpPr>
        <p:spPr>
          <a:xfrm>
            <a:off x="13445263" y="6677507"/>
            <a:ext cx="1734534" cy="27842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1A47DF-58D2-A0E7-2043-81971C901728}"/>
              </a:ext>
            </a:extLst>
          </p:cNvPr>
          <p:cNvSpPr txBox="1"/>
          <p:nvPr/>
        </p:nvSpPr>
        <p:spPr>
          <a:xfrm>
            <a:off x="835839" y="-42404"/>
            <a:ext cx="10591307" cy="1432325"/>
          </a:xfr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Century Gothic" panose="020B0502020202020204" pitchFamily="34" charset="0"/>
                <a:ea typeface="+mj-ea"/>
                <a:cs typeface="+mj-cs"/>
              </a:rPr>
              <a:t>Which one of these pictures doesn't belong? 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Century Gothic" panose="020B0502020202020204" pitchFamily="34" charset="0"/>
                <a:ea typeface="+mj-ea"/>
                <a:cs typeface="+mj-cs"/>
              </a:rPr>
              <a:t>Why? 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EEBDAB-132F-E299-1449-E6CC92C54831}"/>
              </a:ext>
            </a:extLst>
          </p:cNvPr>
          <p:cNvCxnSpPr/>
          <p:nvPr/>
        </p:nvCxnSpPr>
        <p:spPr>
          <a:xfrm>
            <a:off x="6200343" y="1657188"/>
            <a:ext cx="0" cy="515952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521D25-A947-F069-D966-AB7E5671EAF9}"/>
              </a:ext>
            </a:extLst>
          </p:cNvPr>
          <p:cNvGrpSpPr/>
          <p:nvPr/>
        </p:nvGrpSpPr>
        <p:grpSpPr>
          <a:xfrm>
            <a:off x="398551" y="1657188"/>
            <a:ext cx="11461567" cy="3330718"/>
            <a:chOff x="398551" y="1657188"/>
            <a:chExt cx="11461567" cy="333071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80113C7-F763-5611-5789-4C2245856704}"/>
                </a:ext>
              </a:extLst>
            </p:cNvPr>
            <p:cNvSpPr/>
            <p:nvPr/>
          </p:nvSpPr>
          <p:spPr>
            <a:xfrm>
              <a:off x="398551" y="1662386"/>
              <a:ext cx="579361" cy="55336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KG Primary Penmanship 2" panose="02000506000000020003" pitchFamily="2" charset="0"/>
                </a:rPr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107DFE8-41D7-88AC-E300-0A5BE0F90CF8}"/>
                </a:ext>
              </a:extLst>
            </p:cNvPr>
            <p:cNvSpPr/>
            <p:nvPr/>
          </p:nvSpPr>
          <p:spPr>
            <a:xfrm>
              <a:off x="6293505" y="1657188"/>
              <a:ext cx="579361" cy="55336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KG Primary Penmanship 2" panose="02000506000000020003" pitchFamily="2" charset="0"/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550708A-555C-E37A-C7AC-12A40CA63FF6}"/>
                </a:ext>
              </a:extLst>
            </p:cNvPr>
            <p:cNvSpPr/>
            <p:nvPr/>
          </p:nvSpPr>
          <p:spPr>
            <a:xfrm>
              <a:off x="398551" y="4434544"/>
              <a:ext cx="579361" cy="55336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KG Primary Penmanship 2" panose="02000506000000020003" pitchFamily="2" charset="0"/>
                </a:rPr>
                <a:t>3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24BF4D3-052D-2916-F1B3-838A54CBD5F3}"/>
                </a:ext>
              </a:extLst>
            </p:cNvPr>
            <p:cNvSpPr/>
            <p:nvPr/>
          </p:nvSpPr>
          <p:spPr>
            <a:xfrm>
              <a:off x="6310899" y="4434544"/>
              <a:ext cx="579361" cy="55336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KG Primary Penmanship 2" panose="02000506000000020003" pitchFamily="2" charset="0"/>
                </a:rPr>
                <a:t>4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35AB1E4-C54C-A42E-E74D-F9E7CE5781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551" y="4225612"/>
              <a:ext cx="11461567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4" descr="Seven horses force running out of sand">
            <a:extLst>
              <a:ext uri="{FF2B5EF4-FFF2-40B4-BE49-F238E27FC236}">
                <a16:creationId xmlns:a16="http://schemas.microsoft.com/office/drawing/2014/main" id="{6C5A3F24-FA8C-A8BC-2C4B-D496D4B74A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t="6954" r="8480" b="20919"/>
          <a:stretch/>
        </p:blipFill>
        <p:spPr bwMode="auto">
          <a:xfrm>
            <a:off x="1119339" y="1775546"/>
            <a:ext cx="4789714" cy="22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group of horses standing in a field&#10;&#10;Description automatically generated">
            <a:extLst>
              <a:ext uri="{FF2B5EF4-FFF2-40B4-BE49-F238E27FC236}">
                <a16:creationId xmlns:a16="http://schemas.microsoft.com/office/drawing/2014/main" id="{EE6DF3F1-91F9-C6D9-D5CE-3858D90D55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27917" y="1799576"/>
            <a:ext cx="2404627" cy="2016380"/>
          </a:xfrm>
          <a:prstGeom prst="rect">
            <a:avLst/>
          </a:prstGeom>
        </p:spPr>
      </p:pic>
      <p:pic>
        <p:nvPicPr>
          <p:cNvPr id="18" name="Picture 17" descr="A group of white horses running&#10;&#10;Description automatically generated">
            <a:extLst>
              <a:ext uri="{FF2B5EF4-FFF2-40B4-BE49-F238E27FC236}">
                <a16:creationId xmlns:a16="http://schemas.microsoft.com/office/drawing/2014/main" id="{1F2108A4-8484-6F3B-253B-153103D7A32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9181" t="11857" r="7500" b="12071"/>
          <a:stretch/>
        </p:blipFill>
        <p:spPr>
          <a:xfrm>
            <a:off x="6890260" y="4711225"/>
            <a:ext cx="4622680" cy="1758570"/>
          </a:xfrm>
          <a:prstGeom prst="rect">
            <a:avLst/>
          </a:prstGeom>
        </p:spPr>
      </p:pic>
      <p:pic>
        <p:nvPicPr>
          <p:cNvPr id="21" name="Picture 20" descr="A group of horses running through water&#10;&#10;Description automatically generated">
            <a:extLst>
              <a:ext uri="{FF2B5EF4-FFF2-40B4-BE49-F238E27FC236}">
                <a16:creationId xmlns:a16="http://schemas.microsoft.com/office/drawing/2014/main" id="{A13745AE-6E3A-2153-7D5F-E7E9BCF826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380596" y="4340485"/>
            <a:ext cx="4267199" cy="240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6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umber talks">
            <a:extLst>
              <a:ext uri="{FF2B5EF4-FFF2-40B4-BE49-F238E27FC236}">
                <a16:creationId xmlns:a16="http://schemas.microsoft.com/office/drawing/2014/main" id="{A195AE49-058E-E425-6037-2273838B6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b="8254"/>
          <a:stretch/>
        </p:blipFill>
        <p:spPr bwMode="auto">
          <a:xfrm>
            <a:off x="1005526" y="1382486"/>
            <a:ext cx="10180948" cy="530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C12822BB-8429-B675-1D4C-FD7BFA104E74}"/>
              </a:ext>
            </a:extLst>
          </p:cNvPr>
          <p:cNvSpPr txBox="1">
            <a:spLocks/>
          </p:cNvSpPr>
          <p:nvPr/>
        </p:nvSpPr>
        <p:spPr>
          <a:xfrm>
            <a:off x="441455" y="102328"/>
            <a:ext cx="5654544" cy="12910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notice? 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What do you wonder?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98C62-7344-9EC0-CE57-1147FF5DFF6B}"/>
              </a:ext>
            </a:extLst>
          </p:cNvPr>
          <p:cNvSpPr txBox="1">
            <a:spLocks/>
          </p:cNvSpPr>
          <p:nvPr/>
        </p:nvSpPr>
        <p:spPr>
          <a:xfrm>
            <a:off x="7382644" y="102329"/>
            <a:ext cx="4494629" cy="14686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many? </a:t>
            </a:r>
          </a:p>
          <a:p>
            <a:pPr marL="0" indent="0">
              <a:buNone/>
            </a:pPr>
            <a:r>
              <a:rPr lang="en-US" sz="3600" dirty="0">
                <a:latin typeface="Century Gothic" panose="020B0502020202020204" pitchFamily="34" charset="0"/>
              </a:rPr>
              <a:t>How do you see it?</a:t>
            </a:r>
          </a:p>
        </p:txBody>
      </p:sp>
    </p:spTree>
    <p:extLst>
      <p:ext uri="{BB962C8B-B14F-4D97-AF65-F5344CB8AC3E}">
        <p14:creationId xmlns:p14="http://schemas.microsoft.com/office/powerpoint/2010/main" val="4008176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6F48B5F6689449879F3333CDC49E94" ma:contentTypeVersion="16" ma:contentTypeDescription="Create a new document." ma:contentTypeScope="" ma:versionID="1795989e15ed02084c1708bed2b8de41">
  <xsd:schema xmlns:xsd="http://www.w3.org/2001/XMLSchema" xmlns:xs="http://www.w3.org/2001/XMLSchema" xmlns:p="http://schemas.microsoft.com/office/2006/metadata/properties" xmlns:ns2="bec6cf08-5940-4c08-b021-5b021d99106d" xmlns:ns3="abfc965f-754e-4b87-8318-6c71fea3ffb0" targetNamespace="http://schemas.microsoft.com/office/2006/metadata/properties" ma:root="true" ma:fieldsID="0c310d04dd67f053cf8fe6a5767f377a" ns2:_="" ns3:_="">
    <xsd:import namespace="bec6cf08-5940-4c08-b021-5b021d99106d"/>
    <xsd:import namespace="abfc965f-754e-4b87-8318-6c71fea3ff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6cf08-5940-4c08-b021-5b021d9910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5b5c3dc-6ef1-48a5-bb73-399a7ed9e8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c965f-754e-4b87-8318-6c71fea3ffb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dbc0bdca-f1fd-4063-a2a9-22ee6900db06}" ma:internalName="TaxCatchAll" ma:showField="CatchAllData" ma:web="abfc965f-754e-4b87-8318-6c71fea3ff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c6cf08-5940-4c08-b021-5b021d99106d">
      <Terms xmlns="http://schemas.microsoft.com/office/infopath/2007/PartnerControls"/>
    </lcf76f155ced4ddcb4097134ff3c332f>
    <TaxCatchAll xmlns="abfc965f-754e-4b87-8318-6c71fea3ffb0" xsi:nil="true"/>
  </documentManagement>
</p:properties>
</file>

<file path=customXml/itemProps1.xml><?xml version="1.0" encoding="utf-8"?>
<ds:datastoreItem xmlns:ds="http://schemas.openxmlformats.org/officeDocument/2006/customXml" ds:itemID="{2F344059-C5EE-4CA0-9766-BDB92ED6C8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c6cf08-5940-4c08-b021-5b021d99106d"/>
    <ds:schemaRef ds:uri="abfc965f-754e-4b87-8318-6c71fea3ff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CA48F7-55B1-4212-8DFE-DB08553907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186FDA-0DB7-47A0-BC9F-141D7A1198D4}">
  <ds:schemaRefs>
    <ds:schemaRef ds:uri="http://schemas.microsoft.com/office/2006/metadata/properties"/>
    <ds:schemaRef ds:uri="http://schemas.microsoft.com/office/infopath/2007/PartnerControls"/>
    <ds:schemaRef ds:uri="bec6cf08-5940-4c08-b021-5b021d99106d"/>
    <ds:schemaRef ds:uri="abfc965f-754e-4b87-8318-6c71fea3ff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89</Words>
  <Application>Microsoft Office PowerPoint</Application>
  <PresentationFormat>Widescreen</PresentationFormat>
  <Paragraphs>19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KG Primary Penmanship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Robb, Kimberly</cp:lastModifiedBy>
  <cp:revision>12</cp:revision>
  <dcterms:created xsi:type="dcterms:W3CDTF">2022-11-17T19:41:25Z</dcterms:created>
  <dcterms:modified xsi:type="dcterms:W3CDTF">2023-10-04T18:54:21Z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0x010100076F48B5F6689449879F3333CDC49E94</vt:lpwstr>
  </property>
  <property fmtid="{D5CDD505-2E9C-101B-9397-08002B2CF9AE}" pid="3" name="MediaServiceImageTags">
    <vt:lpwstr/>
  </property>
</Properties>
</file>