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4"/>
  </p:notesMasterIdLst>
  <p:sldIdLst>
    <p:sldId id="272" r:id="rId5"/>
    <p:sldId id="279" r:id="rId6"/>
    <p:sldId id="278" r:id="rId7"/>
    <p:sldId id="277" r:id="rId8"/>
    <p:sldId id="280" r:id="rId9"/>
    <p:sldId id="274" r:id="rId10"/>
    <p:sldId id="276" r:id="rId11"/>
    <p:sldId id="273" r:id="rId12"/>
    <p:sldId id="27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C256B-48B5-4BFD-8C45-89A8960AE7A7}" v="29" dt="2023-10-04T19:19:55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4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b, Kimberly" userId="S::krobb@sd67.bc.ca::20280bf1-a5b9-40cd-886d-9b4e3c67fd6b" providerId="AD" clId="Web-{54309005-4128-9F6C-7E66-578359DFDC3C}"/>
    <pc:docChg chg="addSld modSld sldOrd addMainMaster">
      <pc:chgData name="Robb, Kimberly" userId="S::krobb@sd67.bc.ca::20280bf1-a5b9-40cd-886d-9b4e3c67fd6b" providerId="AD" clId="Web-{54309005-4128-9F6C-7E66-578359DFDC3C}" dt="2022-11-20T19:10:24.257" v="12" actId="14100"/>
      <pc:docMkLst>
        <pc:docMk/>
      </pc:docMkLst>
      <pc:sldChg chg="addSp delSp modSp add ord">
        <pc:chgData name="Robb, Kimberly" userId="S::krobb@sd67.bc.ca::20280bf1-a5b9-40cd-886d-9b4e3c67fd6b" providerId="AD" clId="Web-{54309005-4128-9F6C-7E66-578359DFDC3C}" dt="2022-11-20T19:10:24.257" v="12" actId="14100"/>
        <pc:sldMkLst>
          <pc:docMk/>
          <pc:sldMk cId="2586118479" sldId="272"/>
        </pc:sldMkLst>
        <pc:spChg chg="mod">
          <ac:chgData name="Robb, Kimberly" userId="S::krobb@sd67.bc.ca::20280bf1-a5b9-40cd-886d-9b4e3c67fd6b" providerId="AD" clId="Web-{54309005-4128-9F6C-7E66-578359DFDC3C}" dt="2022-11-20T19:10:24.257" v="12" actId="14100"/>
          <ac:spMkLst>
            <pc:docMk/>
            <pc:sldMk cId="2586118479" sldId="272"/>
            <ac:spMk id="3" creationId="{AF9AE47E-F4CB-4143-AC6D-4010F2998BC5}"/>
          </ac:spMkLst>
        </pc:spChg>
        <pc:picChg chg="add del mod">
          <ac:chgData name="Robb, Kimberly" userId="S::krobb@sd67.bc.ca::20280bf1-a5b9-40cd-886d-9b4e3c67fd6b" providerId="AD" clId="Web-{54309005-4128-9F6C-7E66-578359DFDC3C}" dt="2022-11-20T19:10:05.258" v="3"/>
          <ac:picMkLst>
            <pc:docMk/>
            <pc:sldMk cId="2586118479" sldId="272"/>
            <ac:picMk id="2" creationId="{09E2B589-4C7B-5349-CCA3-1F1F08E59C2E}"/>
          </ac:picMkLst>
        </pc:picChg>
      </pc:sldChg>
      <pc:sldMasterChg chg="add addSldLayout">
        <pc:chgData name="Robb, Kimberly" userId="S::krobb@sd67.bc.ca::20280bf1-a5b9-40cd-886d-9b4e3c67fd6b" providerId="AD" clId="Web-{54309005-4128-9F6C-7E66-578359DFDC3C}" dt="2022-11-20T18:53:44.206" v="0"/>
        <pc:sldMasterMkLst>
          <pc:docMk/>
          <pc:sldMasterMk cId="2366338928" sldId="2147483648"/>
        </pc:sldMasterMkLst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589879087" sldId="2147483649"/>
          </pc:sldLayoutMkLst>
        </pc:sldLayoutChg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3960106014" sldId="2147483650"/>
          </pc:sldLayoutMkLst>
        </pc:sldLayoutChg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3356112396" sldId="2147483651"/>
          </pc:sldLayoutMkLst>
        </pc:sldLayoutChg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1407959961" sldId="2147483652"/>
          </pc:sldLayoutMkLst>
        </pc:sldLayoutChg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3709851386" sldId="2147483653"/>
          </pc:sldLayoutMkLst>
        </pc:sldLayoutChg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933925468" sldId="2147483654"/>
          </pc:sldLayoutMkLst>
        </pc:sldLayoutChg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929505080" sldId="2147483655"/>
          </pc:sldLayoutMkLst>
        </pc:sldLayoutChg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3261897236" sldId="2147483656"/>
          </pc:sldLayoutMkLst>
        </pc:sldLayoutChg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3288958408" sldId="2147483657"/>
          </pc:sldLayoutMkLst>
        </pc:sldLayoutChg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4245838510" sldId="2147483658"/>
          </pc:sldLayoutMkLst>
        </pc:sldLayoutChg>
        <pc:sldLayoutChg chg="add">
          <pc:chgData name="Robb, Kimberly" userId="S::krobb@sd67.bc.ca::20280bf1-a5b9-40cd-886d-9b4e3c67fd6b" providerId="AD" clId="Web-{54309005-4128-9F6C-7E66-578359DFDC3C}" dt="2022-11-20T18:53:44.206" v="0"/>
          <pc:sldLayoutMkLst>
            <pc:docMk/>
            <pc:sldMasterMk cId="2366338928" sldId="2147483648"/>
            <pc:sldLayoutMk cId="3943708004" sldId="2147483659"/>
          </pc:sldLayoutMkLst>
        </pc:sldLayoutChg>
      </pc:sldMasterChg>
    </pc:docChg>
  </pc:docChgLst>
  <pc:docChgLst>
    <pc:chgData name="Robb, Kimberly" userId="20280bf1-a5b9-40cd-886d-9b4e3c67fd6b" providerId="ADAL" clId="{B54CD43C-025D-491B-A649-4124867FFAC0}"/>
    <pc:docChg chg="custSel delSld modSld sldOrd">
      <pc:chgData name="Robb, Kimberly" userId="20280bf1-a5b9-40cd-886d-9b4e3c67fd6b" providerId="ADAL" clId="{B54CD43C-025D-491B-A649-4124867FFAC0}" dt="2022-11-17T22:46:50.289" v="16"/>
      <pc:docMkLst>
        <pc:docMk/>
      </pc:docMkLst>
      <pc:sldChg chg="delSp">
        <pc:chgData name="Robb, Kimberly" userId="20280bf1-a5b9-40cd-886d-9b4e3c67fd6b" providerId="ADAL" clId="{B54CD43C-025D-491B-A649-4124867FFAC0}" dt="2022-11-17T22:46:00.157" v="0" actId="478"/>
        <pc:sldMkLst>
          <pc:docMk/>
          <pc:sldMk cId="109857222" sldId="256"/>
        </pc:sldMkLst>
        <pc:picChg chg="del">
          <ac:chgData name="Robb, Kimberly" userId="20280bf1-a5b9-40cd-886d-9b4e3c67fd6b" providerId="ADAL" clId="{B54CD43C-025D-491B-A649-4124867FFAC0}" dt="2022-11-17T22:46:00.157" v="0" actId="478"/>
          <ac:picMkLst>
            <pc:docMk/>
            <pc:sldMk cId="109857222" sldId="256"/>
            <ac:picMk id="1026" creationId="{2F221005-C675-D920-DA2C-008C428D072C}"/>
          </ac:picMkLst>
        </pc:picChg>
      </pc:sldChg>
      <pc:sldChg chg="del">
        <pc:chgData name="Robb, Kimberly" userId="20280bf1-a5b9-40cd-886d-9b4e3c67fd6b" providerId="ADAL" clId="{B54CD43C-025D-491B-A649-4124867FFAC0}" dt="2022-11-17T22:46:08.320" v="3" actId="47"/>
        <pc:sldMkLst>
          <pc:docMk/>
          <pc:sldMk cId="3572809540" sldId="257"/>
        </pc:sldMkLst>
      </pc:sldChg>
      <pc:sldChg chg="delSp">
        <pc:chgData name="Robb, Kimberly" userId="20280bf1-a5b9-40cd-886d-9b4e3c67fd6b" providerId="ADAL" clId="{B54CD43C-025D-491B-A649-4124867FFAC0}" dt="2022-11-17T22:46:01.996" v="1" actId="478"/>
        <pc:sldMkLst>
          <pc:docMk/>
          <pc:sldMk cId="4096561347" sldId="258"/>
        </pc:sldMkLst>
        <pc:picChg chg="del">
          <ac:chgData name="Robb, Kimberly" userId="20280bf1-a5b9-40cd-886d-9b4e3c67fd6b" providerId="ADAL" clId="{B54CD43C-025D-491B-A649-4124867FFAC0}" dt="2022-11-17T22:46:01.996" v="1" actId="478"/>
          <ac:picMkLst>
            <pc:docMk/>
            <pc:sldMk cId="4096561347" sldId="258"/>
            <ac:picMk id="3074" creationId="{7178A3A6-9D86-8B9B-D8DA-C41FD1936962}"/>
          </ac:picMkLst>
        </pc:picChg>
      </pc:sldChg>
      <pc:sldChg chg="delSp">
        <pc:chgData name="Robb, Kimberly" userId="20280bf1-a5b9-40cd-886d-9b4e3c67fd6b" providerId="ADAL" clId="{B54CD43C-025D-491B-A649-4124867FFAC0}" dt="2022-11-17T22:46:04.241" v="2" actId="478"/>
        <pc:sldMkLst>
          <pc:docMk/>
          <pc:sldMk cId="1535972031" sldId="259"/>
        </pc:sldMkLst>
        <pc:picChg chg="del">
          <ac:chgData name="Robb, Kimberly" userId="20280bf1-a5b9-40cd-886d-9b4e3c67fd6b" providerId="ADAL" clId="{B54CD43C-025D-491B-A649-4124867FFAC0}" dt="2022-11-17T22:46:04.241" v="2" actId="478"/>
          <ac:picMkLst>
            <pc:docMk/>
            <pc:sldMk cId="1535972031" sldId="259"/>
            <ac:picMk id="4098" creationId="{32FDF4FD-C511-47A7-5130-2DBA0F7E0604}"/>
          </ac:picMkLst>
        </pc:picChg>
      </pc:sldChg>
      <pc:sldChg chg="delSp">
        <pc:chgData name="Robb, Kimberly" userId="20280bf1-a5b9-40cd-886d-9b4e3c67fd6b" providerId="ADAL" clId="{B54CD43C-025D-491B-A649-4124867FFAC0}" dt="2022-11-17T22:46:12.758" v="4" actId="478"/>
        <pc:sldMkLst>
          <pc:docMk/>
          <pc:sldMk cId="2536014664" sldId="260"/>
        </pc:sldMkLst>
        <pc:picChg chg="del">
          <ac:chgData name="Robb, Kimberly" userId="20280bf1-a5b9-40cd-886d-9b4e3c67fd6b" providerId="ADAL" clId="{B54CD43C-025D-491B-A649-4124867FFAC0}" dt="2022-11-17T22:46:12.758" v="4" actId="478"/>
          <ac:picMkLst>
            <pc:docMk/>
            <pc:sldMk cId="2536014664" sldId="260"/>
            <ac:picMk id="5122" creationId="{FA0EF449-3EF2-3736-76BA-5B6CC0177D20}"/>
          </ac:picMkLst>
        </pc:picChg>
      </pc:sldChg>
      <pc:sldChg chg="delSp">
        <pc:chgData name="Robb, Kimberly" userId="20280bf1-a5b9-40cd-886d-9b4e3c67fd6b" providerId="ADAL" clId="{B54CD43C-025D-491B-A649-4124867FFAC0}" dt="2022-11-17T22:46:15.809" v="5" actId="478"/>
        <pc:sldMkLst>
          <pc:docMk/>
          <pc:sldMk cId="4008176650" sldId="261"/>
        </pc:sldMkLst>
        <pc:picChg chg="del">
          <ac:chgData name="Robb, Kimberly" userId="20280bf1-a5b9-40cd-886d-9b4e3c67fd6b" providerId="ADAL" clId="{B54CD43C-025D-491B-A649-4124867FFAC0}" dt="2022-11-17T22:46:15.809" v="5" actId="478"/>
          <ac:picMkLst>
            <pc:docMk/>
            <pc:sldMk cId="4008176650" sldId="261"/>
            <ac:picMk id="6146" creationId="{A195AE49-058E-E425-6037-2273838B6666}"/>
          </ac:picMkLst>
        </pc:picChg>
      </pc:sldChg>
      <pc:sldChg chg="delSp">
        <pc:chgData name="Robb, Kimberly" userId="20280bf1-a5b9-40cd-886d-9b4e3c67fd6b" providerId="ADAL" clId="{B54CD43C-025D-491B-A649-4124867FFAC0}" dt="2022-11-17T22:46:25.836" v="8" actId="478"/>
        <pc:sldMkLst>
          <pc:docMk/>
          <pc:sldMk cId="1497001717" sldId="262"/>
        </pc:sldMkLst>
        <pc:picChg chg="del">
          <ac:chgData name="Robb, Kimberly" userId="20280bf1-a5b9-40cd-886d-9b4e3c67fd6b" providerId="ADAL" clId="{B54CD43C-025D-491B-A649-4124867FFAC0}" dt="2022-11-17T22:46:25.836" v="8" actId="478"/>
          <ac:picMkLst>
            <pc:docMk/>
            <pc:sldMk cId="1497001717" sldId="262"/>
            <ac:picMk id="7170" creationId="{0D7D75B5-8D17-E17C-3A55-6040BFD0627E}"/>
          </ac:picMkLst>
        </pc:picChg>
      </pc:sldChg>
      <pc:sldChg chg="delSp">
        <pc:chgData name="Robb, Kimberly" userId="20280bf1-a5b9-40cd-886d-9b4e3c67fd6b" providerId="ADAL" clId="{B54CD43C-025D-491B-A649-4124867FFAC0}" dt="2022-11-17T22:46:17.650" v="6" actId="478"/>
        <pc:sldMkLst>
          <pc:docMk/>
          <pc:sldMk cId="3250458713" sldId="263"/>
        </pc:sldMkLst>
        <pc:picChg chg="del">
          <ac:chgData name="Robb, Kimberly" userId="20280bf1-a5b9-40cd-886d-9b4e3c67fd6b" providerId="ADAL" clId="{B54CD43C-025D-491B-A649-4124867FFAC0}" dt="2022-11-17T22:46:17.650" v="6" actId="478"/>
          <ac:picMkLst>
            <pc:docMk/>
            <pc:sldMk cId="3250458713" sldId="263"/>
            <ac:picMk id="8194" creationId="{02A7AFAC-D755-A4A8-6072-FE5E26B629A3}"/>
          </ac:picMkLst>
        </pc:picChg>
      </pc:sldChg>
      <pc:sldChg chg="delSp">
        <pc:chgData name="Robb, Kimberly" userId="20280bf1-a5b9-40cd-886d-9b4e3c67fd6b" providerId="ADAL" clId="{B54CD43C-025D-491B-A649-4124867FFAC0}" dt="2022-11-17T22:46:22.337" v="7" actId="478"/>
        <pc:sldMkLst>
          <pc:docMk/>
          <pc:sldMk cId="578210982" sldId="264"/>
        </pc:sldMkLst>
        <pc:picChg chg="del">
          <ac:chgData name="Robb, Kimberly" userId="20280bf1-a5b9-40cd-886d-9b4e3c67fd6b" providerId="ADAL" clId="{B54CD43C-025D-491B-A649-4124867FFAC0}" dt="2022-11-17T22:46:22.337" v="7" actId="478"/>
          <ac:picMkLst>
            <pc:docMk/>
            <pc:sldMk cId="578210982" sldId="264"/>
            <ac:picMk id="9218" creationId="{0F6405B2-874A-D343-FCF4-B4735AFDE19C}"/>
          </ac:picMkLst>
        </pc:picChg>
      </pc:sldChg>
      <pc:sldChg chg="delSp mod">
        <pc:chgData name="Robb, Kimberly" userId="20280bf1-a5b9-40cd-886d-9b4e3c67fd6b" providerId="ADAL" clId="{B54CD43C-025D-491B-A649-4124867FFAC0}" dt="2022-11-17T22:46:30.084" v="9" actId="478"/>
        <pc:sldMkLst>
          <pc:docMk/>
          <pc:sldMk cId="774652855" sldId="266"/>
        </pc:sldMkLst>
        <pc:picChg chg="del">
          <ac:chgData name="Robb, Kimberly" userId="20280bf1-a5b9-40cd-886d-9b4e3c67fd6b" providerId="ADAL" clId="{B54CD43C-025D-491B-A649-4124867FFAC0}" dt="2022-11-17T22:46:30.084" v="9" actId="478"/>
          <ac:picMkLst>
            <pc:docMk/>
            <pc:sldMk cId="774652855" sldId="266"/>
            <ac:picMk id="2" creationId="{54C032B0-D8F8-791B-3BDC-7EE2397980B6}"/>
          </ac:picMkLst>
        </pc:picChg>
      </pc:sldChg>
      <pc:sldChg chg="delSp mod">
        <pc:chgData name="Robb, Kimberly" userId="20280bf1-a5b9-40cd-886d-9b4e3c67fd6b" providerId="ADAL" clId="{B54CD43C-025D-491B-A649-4124867FFAC0}" dt="2022-11-17T22:46:32.810" v="10" actId="478"/>
        <pc:sldMkLst>
          <pc:docMk/>
          <pc:sldMk cId="403436251" sldId="267"/>
        </pc:sldMkLst>
        <pc:picChg chg="del">
          <ac:chgData name="Robb, Kimberly" userId="20280bf1-a5b9-40cd-886d-9b4e3c67fd6b" providerId="ADAL" clId="{B54CD43C-025D-491B-A649-4124867FFAC0}" dt="2022-11-17T22:46:32.810" v="10" actId="478"/>
          <ac:picMkLst>
            <pc:docMk/>
            <pc:sldMk cId="403436251" sldId="267"/>
            <ac:picMk id="2" creationId="{D5D297A2-C042-3958-BC6E-10C1AA49F671}"/>
          </ac:picMkLst>
        </pc:picChg>
      </pc:sldChg>
      <pc:sldChg chg="del">
        <pc:chgData name="Robb, Kimberly" userId="20280bf1-a5b9-40cd-886d-9b4e3c67fd6b" providerId="ADAL" clId="{B54CD43C-025D-491B-A649-4124867FFAC0}" dt="2022-11-17T22:46:41.958" v="12" actId="47"/>
        <pc:sldMkLst>
          <pc:docMk/>
          <pc:sldMk cId="2198431232" sldId="268"/>
        </pc:sldMkLst>
      </pc:sldChg>
      <pc:sldChg chg="ord">
        <pc:chgData name="Robb, Kimberly" userId="20280bf1-a5b9-40cd-886d-9b4e3c67fd6b" providerId="ADAL" clId="{B54CD43C-025D-491B-A649-4124867FFAC0}" dt="2022-11-17T22:46:50.289" v="16"/>
        <pc:sldMkLst>
          <pc:docMk/>
          <pc:sldMk cId="1396389401" sldId="269"/>
        </pc:sldMkLst>
      </pc:sldChg>
      <pc:sldChg chg="delSp">
        <pc:chgData name="Robb, Kimberly" userId="20280bf1-a5b9-40cd-886d-9b4e3c67fd6b" providerId="ADAL" clId="{B54CD43C-025D-491B-A649-4124867FFAC0}" dt="2022-11-17T22:46:36.817" v="11" actId="478"/>
        <pc:sldMkLst>
          <pc:docMk/>
          <pc:sldMk cId="634245674" sldId="271"/>
        </pc:sldMkLst>
        <pc:picChg chg="del">
          <ac:chgData name="Robb, Kimberly" userId="20280bf1-a5b9-40cd-886d-9b4e3c67fd6b" providerId="ADAL" clId="{B54CD43C-025D-491B-A649-4124867FFAC0}" dt="2022-11-17T22:46:36.817" v="11" actId="478"/>
          <ac:picMkLst>
            <pc:docMk/>
            <pc:sldMk cId="634245674" sldId="271"/>
            <ac:picMk id="11268" creationId="{4A914C85-5888-4065-D194-FF1224D093E5}"/>
          </ac:picMkLst>
        </pc:picChg>
      </pc:sldChg>
    </pc:docChg>
  </pc:docChgLst>
  <pc:docChgLst>
    <pc:chgData name="Robb, Kimberly" userId="20280bf1-a5b9-40cd-886d-9b4e3c67fd6b" providerId="ADAL" clId="{B57955B9-C4B8-4CFD-8C46-FD470D39972B}"/>
    <pc:docChg chg="undo custSel addSld delSld modSld sldOrd modMainMaster">
      <pc:chgData name="Robb, Kimberly" userId="20280bf1-a5b9-40cd-886d-9b4e3c67fd6b" providerId="ADAL" clId="{B57955B9-C4B8-4CFD-8C46-FD470D39972B}" dt="2023-02-05T17:52:23.268" v="224" actId="1076"/>
      <pc:docMkLst>
        <pc:docMk/>
      </pc:docMkLst>
      <pc:sldChg chg="addSp delSp modSp del">
        <pc:chgData name="Robb, Kimberly" userId="20280bf1-a5b9-40cd-886d-9b4e3c67fd6b" providerId="ADAL" clId="{B57955B9-C4B8-4CFD-8C46-FD470D39972B}" dt="2023-01-27T02:49:01.352" v="8" actId="2696"/>
        <pc:sldMkLst>
          <pc:docMk/>
          <pc:sldMk cId="109857222" sldId="256"/>
        </pc:sldMkLst>
        <pc:picChg chg="add del mod">
          <ac:chgData name="Robb, Kimberly" userId="20280bf1-a5b9-40cd-886d-9b4e3c67fd6b" providerId="ADAL" clId="{B57955B9-C4B8-4CFD-8C46-FD470D39972B}" dt="2023-01-27T02:48:33.276" v="2" actId="21"/>
          <ac:picMkLst>
            <pc:docMk/>
            <pc:sldMk cId="109857222" sldId="256"/>
            <ac:picMk id="1026" creationId="{9D642BFB-3F70-ADFE-A4D7-5474F47C2C1B}"/>
          </ac:picMkLst>
        </pc:picChg>
      </pc:sldChg>
      <pc:sldChg chg="del">
        <pc:chgData name="Robb, Kimberly" userId="20280bf1-a5b9-40cd-886d-9b4e3c67fd6b" providerId="ADAL" clId="{B57955B9-C4B8-4CFD-8C46-FD470D39972B}" dt="2023-01-27T02:49:05.263" v="9" actId="2696"/>
        <pc:sldMkLst>
          <pc:docMk/>
          <pc:sldMk cId="4096561347" sldId="258"/>
        </pc:sldMkLst>
      </pc:sldChg>
      <pc:sldChg chg="del">
        <pc:chgData name="Robb, Kimberly" userId="20280bf1-a5b9-40cd-886d-9b4e3c67fd6b" providerId="ADAL" clId="{B57955B9-C4B8-4CFD-8C46-FD470D39972B}" dt="2023-01-27T02:49:08.804" v="10" actId="2696"/>
        <pc:sldMkLst>
          <pc:docMk/>
          <pc:sldMk cId="1535972031" sldId="259"/>
        </pc:sldMkLst>
      </pc:sldChg>
      <pc:sldChg chg="del">
        <pc:chgData name="Robb, Kimberly" userId="20280bf1-a5b9-40cd-886d-9b4e3c67fd6b" providerId="ADAL" clId="{B57955B9-C4B8-4CFD-8C46-FD470D39972B}" dt="2023-01-27T02:57:31.659" v="100" actId="47"/>
        <pc:sldMkLst>
          <pc:docMk/>
          <pc:sldMk cId="2536014664" sldId="260"/>
        </pc:sldMkLst>
      </pc:sldChg>
      <pc:sldChg chg="del">
        <pc:chgData name="Robb, Kimberly" userId="20280bf1-a5b9-40cd-886d-9b4e3c67fd6b" providerId="ADAL" clId="{B57955B9-C4B8-4CFD-8C46-FD470D39972B}" dt="2023-01-27T02:49:15.832" v="18" actId="47"/>
        <pc:sldMkLst>
          <pc:docMk/>
          <pc:sldMk cId="4008176650" sldId="261"/>
        </pc:sldMkLst>
      </pc:sldChg>
      <pc:sldChg chg="del">
        <pc:chgData name="Robb, Kimberly" userId="20280bf1-a5b9-40cd-886d-9b4e3c67fd6b" providerId="ADAL" clId="{B57955B9-C4B8-4CFD-8C46-FD470D39972B}" dt="2023-01-27T02:49:15.615" v="17" actId="47"/>
        <pc:sldMkLst>
          <pc:docMk/>
          <pc:sldMk cId="1497001717" sldId="262"/>
        </pc:sldMkLst>
      </pc:sldChg>
      <pc:sldChg chg="del">
        <pc:chgData name="Robb, Kimberly" userId="20280bf1-a5b9-40cd-886d-9b4e3c67fd6b" providerId="ADAL" clId="{B57955B9-C4B8-4CFD-8C46-FD470D39972B}" dt="2023-01-27T02:49:15.410" v="16" actId="47"/>
        <pc:sldMkLst>
          <pc:docMk/>
          <pc:sldMk cId="3250458713" sldId="263"/>
        </pc:sldMkLst>
      </pc:sldChg>
      <pc:sldChg chg="del">
        <pc:chgData name="Robb, Kimberly" userId="20280bf1-a5b9-40cd-886d-9b4e3c67fd6b" providerId="ADAL" clId="{B57955B9-C4B8-4CFD-8C46-FD470D39972B}" dt="2023-01-27T02:49:15.207" v="15" actId="47"/>
        <pc:sldMkLst>
          <pc:docMk/>
          <pc:sldMk cId="578210982" sldId="264"/>
        </pc:sldMkLst>
      </pc:sldChg>
      <pc:sldChg chg="addSp modSp ord">
        <pc:chgData name="Robb, Kimberly" userId="20280bf1-a5b9-40cd-886d-9b4e3c67fd6b" providerId="ADAL" clId="{B57955B9-C4B8-4CFD-8C46-FD470D39972B}" dt="2023-02-05T17:50:49.039" v="211"/>
        <pc:sldMkLst>
          <pc:docMk/>
          <pc:sldMk cId="1610921698" sldId="265"/>
        </pc:sldMkLst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k cId="1610921698" sldId="265"/>
            <ac:spMk id="2" creationId="{8FFE3635-40DA-F2CB-C88D-6D27EBF28B69}"/>
          </ac:spMkLst>
        </pc:spChg>
        <pc:graphicFrameChg chg="mod">
          <ac:chgData name="Robb, Kimberly" userId="20280bf1-a5b9-40cd-886d-9b4e3c67fd6b" providerId="ADAL" clId="{B57955B9-C4B8-4CFD-8C46-FD470D39972B}" dt="2023-02-05T17:50:49.039" v="211"/>
          <ac:graphicFrameMkLst>
            <pc:docMk/>
            <pc:sldMk cId="1610921698" sldId="265"/>
            <ac:graphicFrameMk id="3" creationId="{3ED5B79D-F975-D6B1-518A-5AC20B8B430D}"/>
          </ac:graphicFrameMkLst>
        </pc:graphicFrameChg>
        <pc:picChg chg="add mod">
          <ac:chgData name="Robb, Kimberly" userId="20280bf1-a5b9-40cd-886d-9b4e3c67fd6b" providerId="ADAL" clId="{B57955B9-C4B8-4CFD-8C46-FD470D39972B}" dt="2023-02-05T17:50:49.039" v="211"/>
          <ac:picMkLst>
            <pc:docMk/>
            <pc:sldMk cId="1610921698" sldId="265"/>
            <ac:picMk id="4" creationId="{52F1F29F-FFA3-4808-AE4B-BEB8FC42218F}"/>
          </ac:picMkLst>
        </pc:picChg>
        <pc:picChg chg="add mod">
          <ac:chgData name="Robb, Kimberly" userId="20280bf1-a5b9-40cd-886d-9b4e3c67fd6b" providerId="ADAL" clId="{B57955B9-C4B8-4CFD-8C46-FD470D39972B}" dt="2023-02-05T17:50:49.039" v="211"/>
          <ac:picMkLst>
            <pc:docMk/>
            <pc:sldMk cId="1610921698" sldId="265"/>
            <ac:picMk id="2050" creationId="{5FF3DC53-A963-0A06-76CC-29A770FAAB14}"/>
          </ac:picMkLst>
        </pc:picChg>
        <pc:picChg chg="add mod">
          <ac:chgData name="Robb, Kimberly" userId="20280bf1-a5b9-40cd-886d-9b4e3c67fd6b" providerId="ADAL" clId="{B57955B9-C4B8-4CFD-8C46-FD470D39972B}" dt="2023-02-05T17:50:49.039" v="211"/>
          <ac:picMkLst>
            <pc:docMk/>
            <pc:sldMk cId="1610921698" sldId="265"/>
            <ac:picMk id="2052" creationId="{731A1742-53B2-C441-69D5-C7015344F6CD}"/>
          </ac:picMkLst>
        </pc:picChg>
        <pc:picChg chg="add mod">
          <ac:chgData name="Robb, Kimberly" userId="20280bf1-a5b9-40cd-886d-9b4e3c67fd6b" providerId="ADAL" clId="{B57955B9-C4B8-4CFD-8C46-FD470D39972B}" dt="2023-02-05T17:50:49.039" v="211"/>
          <ac:picMkLst>
            <pc:docMk/>
            <pc:sldMk cId="1610921698" sldId="265"/>
            <ac:picMk id="2054" creationId="{65CC2B7F-4C89-BF04-CC2A-53450902DD9F}"/>
          </ac:picMkLst>
        </pc:picChg>
      </pc:sldChg>
      <pc:sldChg chg="del">
        <pc:chgData name="Robb, Kimberly" userId="20280bf1-a5b9-40cd-886d-9b4e3c67fd6b" providerId="ADAL" clId="{B57955B9-C4B8-4CFD-8C46-FD470D39972B}" dt="2023-01-27T02:49:14.976" v="14" actId="47"/>
        <pc:sldMkLst>
          <pc:docMk/>
          <pc:sldMk cId="774652855" sldId="266"/>
        </pc:sldMkLst>
      </pc:sldChg>
      <pc:sldChg chg="del">
        <pc:chgData name="Robb, Kimberly" userId="20280bf1-a5b9-40cd-886d-9b4e3c67fd6b" providerId="ADAL" clId="{B57955B9-C4B8-4CFD-8C46-FD470D39972B}" dt="2023-01-27T02:49:14.696" v="13" actId="47"/>
        <pc:sldMkLst>
          <pc:docMk/>
          <pc:sldMk cId="403436251" sldId="267"/>
        </pc:sldMkLst>
      </pc:sldChg>
      <pc:sldChg chg="addSp delSp modSp mod ord">
        <pc:chgData name="Robb, Kimberly" userId="20280bf1-a5b9-40cd-886d-9b4e3c67fd6b" providerId="ADAL" clId="{B57955B9-C4B8-4CFD-8C46-FD470D39972B}" dt="2023-02-05T17:50:49.039" v="211"/>
        <pc:sldMkLst>
          <pc:docMk/>
          <pc:sldMk cId="1396389401" sldId="269"/>
        </pc:sldMkLst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k cId="1396389401" sldId="269"/>
            <ac:spMk id="2" creationId="{8FFE3635-40DA-F2CB-C88D-6D27EBF28B69}"/>
          </ac:spMkLst>
        </pc:spChg>
        <pc:spChg chg="add mod">
          <ac:chgData name="Robb, Kimberly" userId="20280bf1-a5b9-40cd-886d-9b4e3c67fd6b" providerId="ADAL" clId="{B57955B9-C4B8-4CFD-8C46-FD470D39972B}" dt="2023-02-05T17:50:49.039" v="211"/>
          <ac:spMkLst>
            <pc:docMk/>
            <pc:sldMk cId="1396389401" sldId="269"/>
            <ac:spMk id="4" creationId="{2DA9EC6F-6B7E-DE60-03E5-3C4862878AE8}"/>
          </ac:spMkLst>
        </pc:spChg>
        <pc:spChg chg="add del mod">
          <ac:chgData name="Robb, Kimberly" userId="20280bf1-a5b9-40cd-886d-9b4e3c67fd6b" providerId="ADAL" clId="{B57955B9-C4B8-4CFD-8C46-FD470D39972B}" dt="2023-01-27T02:56:09.166" v="91" actId="478"/>
          <ac:spMkLst>
            <pc:docMk/>
            <pc:sldMk cId="1396389401" sldId="269"/>
            <ac:spMk id="5" creationId="{7D51E0AE-5B01-A390-D30A-69C57BAE0321}"/>
          </ac:spMkLst>
        </pc:spChg>
        <pc:spChg chg="add mod">
          <ac:chgData name="Robb, Kimberly" userId="20280bf1-a5b9-40cd-886d-9b4e3c67fd6b" providerId="ADAL" clId="{B57955B9-C4B8-4CFD-8C46-FD470D39972B}" dt="2023-02-05T17:50:49.039" v="211"/>
          <ac:spMkLst>
            <pc:docMk/>
            <pc:sldMk cId="1396389401" sldId="269"/>
            <ac:spMk id="6" creationId="{8A83EFB0-24BA-2471-4F8B-5516299E7B27}"/>
          </ac:spMkLst>
        </pc:spChg>
        <pc:spChg chg="add mod">
          <ac:chgData name="Robb, Kimberly" userId="20280bf1-a5b9-40cd-886d-9b4e3c67fd6b" providerId="ADAL" clId="{B57955B9-C4B8-4CFD-8C46-FD470D39972B}" dt="2023-02-05T17:50:49.039" v="211"/>
          <ac:spMkLst>
            <pc:docMk/>
            <pc:sldMk cId="1396389401" sldId="269"/>
            <ac:spMk id="7" creationId="{38BD33A6-F968-E38D-9604-2B9A9C561D23}"/>
          </ac:spMkLst>
        </pc:spChg>
        <pc:graphicFrameChg chg="mod">
          <ac:chgData name="Robb, Kimberly" userId="20280bf1-a5b9-40cd-886d-9b4e3c67fd6b" providerId="ADAL" clId="{B57955B9-C4B8-4CFD-8C46-FD470D39972B}" dt="2023-02-05T17:50:49.039" v="211"/>
          <ac:graphicFrameMkLst>
            <pc:docMk/>
            <pc:sldMk cId="1396389401" sldId="269"/>
            <ac:graphicFrameMk id="3" creationId="{3ED5B79D-F975-D6B1-518A-5AC20B8B430D}"/>
          </ac:graphicFrameMkLst>
        </pc:graphicFrameChg>
        <pc:picChg chg="add mod">
          <ac:chgData name="Robb, Kimberly" userId="20280bf1-a5b9-40cd-886d-9b4e3c67fd6b" providerId="ADAL" clId="{B57955B9-C4B8-4CFD-8C46-FD470D39972B}" dt="2023-02-05T17:50:49.039" v="211"/>
          <ac:picMkLst>
            <pc:docMk/>
            <pc:sldMk cId="1396389401" sldId="269"/>
            <ac:picMk id="9" creationId="{58EFB879-3669-38F1-BB2C-698B0C3F0CE4}"/>
          </ac:picMkLst>
        </pc:picChg>
      </pc:sldChg>
      <pc:sldChg chg="del">
        <pc:chgData name="Robb, Kimberly" userId="20280bf1-a5b9-40cd-886d-9b4e3c67fd6b" providerId="ADAL" clId="{B57955B9-C4B8-4CFD-8C46-FD470D39972B}" dt="2023-01-27T02:49:14.203" v="12" actId="47"/>
        <pc:sldMkLst>
          <pc:docMk/>
          <pc:sldMk cId="287750314" sldId="270"/>
        </pc:sldMkLst>
      </pc:sldChg>
      <pc:sldChg chg="del">
        <pc:chgData name="Robb, Kimberly" userId="20280bf1-a5b9-40cd-886d-9b4e3c67fd6b" providerId="ADAL" clId="{B57955B9-C4B8-4CFD-8C46-FD470D39972B}" dt="2023-01-27T02:49:13.538" v="11" actId="47"/>
        <pc:sldMkLst>
          <pc:docMk/>
          <pc:sldMk cId="634245674" sldId="271"/>
        </pc:sldMkLst>
      </pc:sldChg>
      <pc:sldChg chg="modSp">
        <pc:chgData name="Robb, Kimberly" userId="20280bf1-a5b9-40cd-886d-9b4e3c67fd6b" providerId="ADAL" clId="{B57955B9-C4B8-4CFD-8C46-FD470D39972B}" dt="2023-02-05T17:50:49.039" v="211"/>
        <pc:sldMkLst>
          <pc:docMk/>
          <pc:sldMk cId="2586118479" sldId="272"/>
        </pc:sldMkLst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k cId="2586118479" sldId="272"/>
            <ac:spMk id="3" creationId="{AF9AE47E-F4CB-4143-AC6D-4010F2998BC5}"/>
          </ac:spMkLst>
        </pc:spChg>
        <pc:picChg chg="mod">
          <ac:chgData name="Robb, Kimberly" userId="20280bf1-a5b9-40cd-886d-9b4e3c67fd6b" providerId="ADAL" clId="{B57955B9-C4B8-4CFD-8C46-FD470D39972B}" dt="2023-02-05T17:50:49.039" v="211"/>
          <ac:picMkLst>
            <pc:docMk/>
            <pc:sldMk cId="2586118479" sldId="272"/>
            <ac:picMk id="4098" creationId="{2E3D11C5-0F61-4804-9E5C-88C7E5FD4A02}"/>
          </ac:picMkLst>
        </pc:picChg>
      </pc:sldChg>
      <pc:sldChg chg="modSp">
        <pc:chgData name="Robb, Kimberly" userId="20280bf1-a5b9-40cd-886d-9b4e3c67fd6b" providerId="ADAL" clId="{B57955B9-C4B8-4CFD-8C46-FD470D39972B}" dt="2023-02-05T17:50:49.039" v="211"/>
        <pc:sldMkLst>
          <pc:docMk/>
          <pc:sldMk cId="671080167" sldId="273"/>
        </pc:sldMkLst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k cId="671080167" sldId="273"/>
            <ac:spMk id="3" creationId="{AF9AE47E-F4CB-4143-AC6D-4010F2998BC5}"/>
          </ac:spMkLst>
        </pc:spChg>
        <pc:picChg chg="mod">
          <ac:chgData name="Robb, Kimberly" userId="20280bf1-a5b9-40cd-886d-9b4e3c67fd6b" providerId="ADAL" clId="{B57955B9-C4B8-4CFD-8C46-FD470D39972B}" dt="2023-02-05T17:50:49.039" v="211"/>
          <ac:picMkLst>
            <pc:docMk/>
            <pc:sldMk cId="671080167" sldId="273"/>
            <ac:picMk id="2" creationId="{844A237B-5AA2-1887-30B2-313C3FC31BF1}"/>
          </ac:picMkLst>
        </pc:picChg>
      </pc:sldChg>
      <pc:sldChg chg="modSp">
        <pc:chgData name="Robb, Kimberly" userId="20280bf1-a5b9-40cd-886d-9b4e3c67fd6b" providerId="ADAL" clId="{B57955B9-C4B8-4CFD-8C46-FD470D39972B}" dt="2023-02-05T17:50:49.039" v="211"/>
        <pc:sldMkLst>
          <pc:docMk/>
          <pc:sldMk cId="4107131904" sldId="274"/>
        </pc:sldMkLst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k cId="4107131904" sldId="274"/>
            <ac:spMk id="3" creationId="{AF9AE47E-F4CB-4143-AC6D-4010F2998BC5}"/>
          </ac:spMkLst>
        </pc:spChg>
        <pc:picChg chg="mod">
          <ac:chgData name="Robb, Kimberly" userId="20280bf1-a5b9-40cd-886d-9b4e3c67fd6b" providerId="ADAL" clId="{B57955B9-C4B8-4CFD-8C46-FD470D39972B}" dt="2023-02-05T17:50:49.039" v="211"/>
          <ac:picMkLst>
            <pc:docMk/>
            <pc:sldMk cId="4107131904" sldId="274"/>
            <ac:picMk id="2" creationId="{511E4790-1521-17AC-B31F-1899F751C235}"/>
          </ac:picMkLst>
        </pc:picChg>
      </pc:sldChg>
      <pc:sldChg chg="modSp">
        <pc:chgData name="Robb, Kimberly" userId="20280bf1-a5b9-40cd-886d-9b4e3c67fd6b" providerId="ADAL" clId="{B57955B9-C4B8-4CFD-8C46-FD470D39972B}" dt="2023-02-05T17:50:49.039" v="211"/>
        <pc:sldMkLst>
          <pc:docMk/>
          <pc:sldMk cId="3652880340" sldId="275"/>
        </pc:sldMkLst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k cId="3652880340" sldId="275"/>
            <ac:spMk id="3" creationId="{AF9AE47E-F4CB-4143-AC6D-4010F2998BC5}"/>
          </ac:spMkLst>
        </pc:spChg>
        <pc:picChg chg="mod">
          <ac:chgData name="Robb, Kimberly" userId="20280bf1-a5b9-40cd-886d-9b4e3c67fd6b" providerId="ADAL" clId="{B57955B9-C4B8-4CFD-8C46-FD470D39972B}" dt="2023-02-05T17:50:49.039" v="211"/>
          <ac:picMkLst>
            <pc:docMk/>
            <pc:sldMk cId="3652880340" sldId="275"/>
            <ac:picMk id="4" creationId="{B84DD904-B3A0-45C2-09DB-20187E80D1E9}"/>
          </ac:picMkLst>
        </pc:picChg>
      </pc:sldChg>
      <pc:sldChg chg="modSp">
        <pc:chgData name="Robb, Kimberly" userId="20280bf1-a5b9-40cd-886d-9b4e3c67fd6b" providerId="ADAL" clId="{B57955B9-C4B8-4CFD-8C46-FD470D39972B}" dt="2023-02-05T17:50:49.039" v="211"/>
        <pc:sldMkLst>
          <pc:docMk/>
          <pc:sldMk cId="1894825770" sldId="276"/>
        </pc:sldMkLst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k cId="1894825770" sldId="276"/>
            <ac:spMk id="3" creationId="{AF9AE47E-F4CB-4143-AC6D-4010F2998BC5}"/>
          </ac:spMkLst>
        </pc:spChg>
        <pc:picChg chg="mod">
          <ac:chgData name="Robb, Kimberly" userId="20280bf1-a5b9-40cd-886d-9b4e3c67fd6b" providerId="ADAL" clId="{B57955B9-C4B8-4CFD-8C46-FD470D39972B}" dt="2023-02-05T17:50:49.039" v="211"/>
          <ac:picMkLst>
            <pc:docMk/>
            <pc:sldMk cId="1894825770" sldId="276"/>
            <ac:picMk id="4" creationId="{AC35840A-E489-DE6D-1A6D-C701A4F28977}"/>
          </ac:picMkLst>
        </pc:picChg>
      </pc:sldChg>
      <pc:sldChg chg="addSp delSp modSp new mod">
        <pc:chgData name="Robb, Kimberly" userId="20280bf1-a5b9-40cd-886d-9b4e3c67fd6b" providerId="ADAL" clId="{B57955B9-C4B8-4CFD-8C46-FD470D39972B}" dt="2023-02-05T17:52:23.268" v="224" actId="1076"/>
        <pc:sldMkLst>
          <pc:docMk/>
          <pc:sldMk cId="3197497839" sldId="277"/>
        </pc:sldMkLst>
        <pc:spChg chg="add mod">
          <ac:chgData name="Robb, Kimberly" userId="20280bf1-a5b9-40cd-886d-9b4e3c67fd6b" providerId="ADAL" clId="{B57955B9-C4B8-4CFD-8C46-FD470D39972B}" dt="2023-02-05T17:51:03.275" v="212" actId="1076"/>
          <ac:spMkLst>
            <pc:docMk/>
            <pc:sldMk cId="3197497839" sldId="277"/>
            <ac:spMk id="2" creationId="{490EB2B9-913D-D311-D472-982480E05FE7}"/>
          </ac:spMkLst>
        </pc:spChg>
        <pc:spChg chg="mod">
          <ac:chgData name="Robb, Kimberly" userId="20280bf1-a5b9-40cd-886d-9b4e3c67fd6b" providerId="ADAL" clId="{B57955B9-C4B8-4CFD-8C46-FD470D39972B}" dt="2023-02-05T17:40:02.813" v="104"/>
          <ac:spMkLst>
            <pc:docMk/>
            <pc:sldMk cId="3197497839" sldId="277"/>
            <ac:spMk id="6" creationId="{EF6F4BB4-585A-2458-A3EB-87E9CCE2423D}"/>
          </ac:spMkLst>
        </pc:spChg>
        <pc:spChg chg="mod">
          <ac:chgData name="Robb, Kimberly" userId="20280bf1-a5b9-40cd-886d-9b4e3c67fd6b" providerId="ADAL" clId="{B57955B9-C4B8-4CFD-8C46-FD470D39972B}" dt="2023-02-05T17:40:02.813" v="104"/>
          <ac:spMkLst>
            <pc:docMk/>
            <pc:sldMk cId="3197497839" sldId="277"/>
            <ac:spMk id="7" creationId="{4F23C1C1-FF99-8BA2-C3AC-F78F0BE0F258}"/>
          </ac:spMkLst>
        </pc:spChg>
        <pc:spChg chg="mod">
          <ac:chgData name="Robb, Kimberly" userId="20280bf1-a5b9-40cd-886d-9b4e3c67fd6b" providerId="ADAL" clId="{B57955B9-C4B8-4CFD-8C46-FD470D39972B}" dt="2023-02-05T17:40:02.813" v="104"/>
          <ac:spMkLst>
            <pc:docMk/>
            <pc:sldMk cId="3197497839" sldId="277"/>
            <ac:spMk id="8" creationId="{63D562D3-0A10-4FFA-6C1D-6A7705A71487}"/>
          </ac:spMkLst>
        </pc:spChg>
        <pc:spChg chg="mod">
          <ac:chgData name="Robb, Kimberly" userId="20280bf1-a5b9-40cd-886d-9b4e3c67fd6b" providerId="ADAL" clId="{B57955B9-C4B8-4CFD-8C46-FD470D39972B}" dt="2023-02-05T17:40:02.813" v="104"/>
          <ac:spMkLst>
            <pc:docMk/>
            <pc:sldMk cId="3197497839" sldId="277"/>
            <ac:spMk id="9" creationId="{4149F04E-4303-D806-BEC8-BE244953077C}"/>
          </ac:spMkLst>
        </pc:spChg>
        <pc:spChg chg="mod">
          <ac:chgData name="Robb, Kimberly" userId="20280bf1-a5b9-40cd-886d-9b4e3c67fd6b" providerId="ADAL" clId="{B57955B9-C4B8-4CFD-8C46-FD470D39972B}" dt="2023-02-05T17:40:02.813" v="104"/>
          <ac:spMkLst>
            <pc:docMk/>
            <pc:sldMk cId="3197497839" sldId="277"/>
            <ac:spMk id="10" creationId="{FD90CD42-971D-0E55-A25B-E75AB710238B}"/>
          </ac:spMkLst>
        </pc:spChg>
        <pc:grpChg chg="add del mod">
          <ac:chgData name="Robb, Kimberly" userId="20280bf1-a5b9-40cd-886d-9b4e3c67fd6b" providerId="ADAL" clId="{B57955B9-C4B8-4CFD-8C46-FD470D39972B}" dt="2023-02-05T17:40:09.613" v="108" actId="478"/>
          <ac:grpSpMkLst>
            <pc:docMk/>
            <pc:sldMk cId="3197497839" sldId="277"/>
            <ac:grpSpMk id="5" creationId="{EDACC4C6-DFAB-AD27-9DDD-66A9809AEBFE}"/>
          </ac:grpSpMkLst>
        </pc:grpChg>
        <pc:graphicFrameChg chg="add mod modGraphic">
          <ac:chgData name="Robb, Kimberly" userId="20280bf1-a5b9-40cd-886d-9b4e3c67fd6b" providerId="ADAL" clId="{B57955B9-C4B8-4CFD-8C46-FD470D39972B}" dt="2023-02-05T17:52:23.268" v="224" actId="1076"/>
          <ac:graphicFrameMkLst>
            <pc:docMk/>
            <pc:sldMk cId="3197497839" sldId="277"/>
            <ac:graphicFrameMk id="4" creationId="{CE59B4F4-12CA-6484-8443-59776A78BE3E}"/>
          </ac:graphicFrameMkLst>
        </pc:graphicFrameChg>
        <pc:graphicFrameChg chg="add del mod modGraphic">
          <ac:chgData name="Robb, Kimberly" userId="20280bf1-a5b9-40cd-886d-9b4e3c67fd6b" providerId="ADAL" clId="{B57955B9-C4B8-4CFD-8C46-FD470D39972B}" dt="2023-02-05T17:46:47.943" v="175" actId="478"/>
          <ac:graphicFrameMkLst>
            <pc:docMk/>
            <pc:sldMk cId="3197497839" sldId="277"/>
            <ac:graphicFrameMk id="11" creationId="{03B60FA7-B97C-141F-A6CB-A88BF81F2DA2}"/>
          </ac:graphicFrameMkLst>
        </pc:graphicFrameChg>
        <pc:graphicFrameChg chg="add del mod modGraphic">
          <ac:chgData name="Robb, Kimberly" userId="20280bf1-a5b9-40cd-886d-9b4e3c67fd6b" providerId="ADAL" clId="{B57955B9-C4B8-4CFD-8C46-FD470D39972B}" dt="2023-02-05T17:47:36.995" v="179" actId="478"/>
          <ac:graphicFrameMkLst>
            <pc:docMk/>
            <pc:sldMk cId="3197497839" sldId="277"/>
            <ac:graphicFrameMk id="12" creationId="{AD959FB0-A8EB-79E9-BD44-2038272F0613}"/>
          </ac:graphicFrameMkLst>
        </pc:graphicFrameChg>
        <pc:graphicFrameChg chg="add del mod modGraphic">
          <ac:chgData name="Robb, Kimberly" userId="20280bf1-a5b9-40cd-886d-9b4e3c67fd6b" providerId="ADAL" clId="{B57955B9-C4B8-4CFD-8C46-FD470D39972B}" dt="2023-02-05T17:47:39.295" v="180" actId="478"/>
          <ac:graphicFrameMkLst>
            <pc:docMk/>
            <pc:sldMk cId="3197497839" sldId="277"/>
            <ac:graphicFrameMk id="13" creationId="{99EFA1DD-E2D7-B73E-7E97-07E6707F1AA7}"/>
          </ac:graphicFrameMkLst>
        </pc:graphicFrameChg>
        <pc:graphicFrameChg chg="add del mod">
          <ac:chgData name="Robb, Kimberly" userId="20280bf1-a5b9-40cd-886d-9b4e3c67fd6b" providerId="ADAL" clId="{B57955B9-C4B8-4CFD-8C46-FD470D39972B}" dt="2023-02-05T17:47:41.551" v="181" actId="478"/>
          <ac:graphicFrameMkLst>
            <pc:docMk/>
            <pc:sldMk cId="3197497839" sldId="277"/>
            <ac:graphicFrameMk id="14" creationId="{69253E81-D65A-3582-03D3-FE6A75A6BCF4}"/>
          </ac:graphicFrameMkLst>
        </pc:graphicFrameChg>
        <pc:graphicFrameChg chg="add del mod ord modGraphic">
          <ac:chgData name="Robb, Kimberly" userId="20280bf1-a5b9-40cd-886d-9b4e3c67fd6b" providerId="ADAL" clId="{B57955B9-C4B8-4CFD-8C46-FD470D39972B}" dt="2023-02-05T17:47:47.950" v="185" actId="478"/>
          <ac:graphicFrameMkLst>
            <pc:docMk/>
            <pc:sldMk cId="3197497839" sldId="277"/>
            <ac:graphicFrameMk id="15" creationId="{C1B9209E-DFF5-C4E6-234B-563ECE95BC2E}"/>
          </ac:graphicFrameMkLst>
        </pc:graphicFrameChg>
        <pc:graphicFrameChg chg="add del mod modGraphic">
          <ac:chgData name="Robb, Kimberly" userId="20280bf1-a5b9-40cd-886d-9b4e3c67fd6b" providerId="ADAL" clId="{B57955B9-C4B8-4CFD-8C46-FD470D39972B}" dt="2023-02-05T17:47:46.106" v="184" actId="478"/>
          <ac:graphicFrameMkLst>
            <pc:docMk/>
            <pc:sldMk cId="3197497839" sldId="277"/>
            <ac:graphicFrameMk id="16" creationId="{1AE5F1B4-7874-FBCA-C799-976DC993C2C8}"/>
          </ac:graphicFrameMkLst>
        </pc:graphicFrameChg>
        <pc:graphicFrameChg chg="add del mod modGraphic">
          <ac:chgData name="Robb, Kimberly" userId="20280bf1-a5b9-40cd-886d-9b4e3c67fd6b" providerId="ADAL" clId="{B57955B9-C4B8-4CFD-8C46-FD470D39972B}" dt="2023-02-05T17:47:44.595" v="183" actId="478"/>
          <ac:graphicFrameMkLst>
            <pc:docMk/>
            <pc:sldMk cId="3197497839" sldId="277"/>
            <ac:graphicFrameMk id="17" creationId="{24E4C9C3-BDAC-F538-C93E-47DFCCC6976E}"/>
          </ac:graphicFrameMkLst>
        </pc:graphicFrameChg>
        <pc:graphicFrameChg chg="add del mod modGraphic">
          <ac:chgData name="Robb, Kimberly" userId="20280bf1-a5b9-40cd-886d-9b4e3c67fd6b" providerId="ADAL" clId="{B57955B9-C4B8-4CFD-8C46-FD470D39972B}" dt="2023-02-05T17:47:42.615" v="182" actId="478"/>
          <ac:graphicFrameMkLst>
            <pc:docMk/>
            <pc:sldMk cId="3197497839" sldId="277"/>
            <ac:graphicFrameMk id="18" creationId="{0225D030-0DC6-E02A-77A2-89B89B0297EC}"/>
          </ac:graphicFrameMkLst>
        </pc:graphicFrameChg>
        <pc:graphicFrameChg chg="add mod modGraphic">
          <ac:chgData name="Robb, Kimberly" userId="20280bf1-a5b9-40cd-886d-9b4e3c67fd6b" providerId="ADAL" clId="{B57955B9-C4B8-4CFD-8C46-FD470D39972B}" dt="2023-02-05T17:52:12.060" v="221" actId="1076"/>
          <ac:graphicFrameMkLst>
            <pc:docMk/>
            <pc:sldMk cId="3197497839" sldId="277"/>
            <ac:graphicFrameMk id="19" creationId="{516BC5DD-E57A-4209-5CAD-4BBE795488F9}"/>
          </ac:graphicFrameMkLst>
        </pc:graphicFrameChg>
        <pc:graphicFrameChg chg="add mod modGraphic">
          <ac:chgData name="Robb, Kimberly" userId="20280bf1-a5b9-40cd-886d-9b4e3c67fd6b" providerId="ADAL" clId="{B57955B9-C4B8-4CFD-8C46-FD470D39972B}" dt="2023-02-05T17:52:17.912" v="223" actId="1076"/>
          <ac:graphicFrameMkLst>
            <pc:docMk/>
            <pc:sldMk cId="3197497839" sldId="277"/>
            <ac:graphicFrameMk id="20" creationId="{C1F006E5-8CE4-F5C9-2C50-CC236DF0EF1F}"/>
          </ac:graphicFrameMkLst>
        </pc:graphicFrameChg>
        <pc:picChg chg="add del mod">
          <ac:chgData name="Robb, Kimberly" userId="20280bf1-a5b9-40cd-886d-9b4e3c67fd6b" providerId="ADAL" clId="{B57955B9-C4B8-4CFD-8C46-FD470D39972B}" dt="2023-02-05T17:41:47.967" v="130" actId="478"/>
          <ac:picMkLst>
            <pc:docMk/>
            <pc:sldMk cId="3197497839" sldId="277"/>
            <ac:picMk id="3" creationId="{C514F9EE-BFDC-CD17-D919-006F700C55A4}"/>
          </ac:picMkLst>
        </pc:picChg>
      </pc:sldChg>
      <pc:sldMasterChg chg="modSp modSldLayout">
        <pc:chgData name="Robb, Kimberly" userId="20280bf1-a5b9-40cd-886d-9b4e3c67fd6b" providerId="ADAL" clId="{B57955B9-C4B8-4CFD-8C46-FD470D39972B}" dt="2023-02-05T17:50:49.039" v="211"/>
        <pc:sldMasterMkLst>
          <pc:docMk/>
          <pc:sldMasterMk cId="2366338928" sldId="2147483648"/>
        </pc:sldMasterMkLst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asterMk cId="2366338928" sldId="2147483648"/>
            <ac:spMk id="2" creationId="{73F81881-9B1E-4A76-8716-B2FFF142A0B8}"/>
          </ac:spMkLst>
        </pc:spChg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asterMk cId="2366338928" sldId="2147483648"/>
            <ac:spMk id="3" creationId="{566BFFE9-B492-4B46-967C-523BB5C2C01A}"/>
          </ac:spMkLst>
        </pc:spChg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asterMk cId="2366338928" sldId="2147483648"/>
            <ac:spMk id="4" creationId="{8415A514-EEBA-408F-811A-A87B16365E0B}"/>
          </ac:spMkLst>
        </pc:spChg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asterMk cId="2366338928" sldId="2147483648"/>
            <ac:spMk id="5" creationId="{F3FC3645-664F-4276-9B1E-61466B1A8BF3}"/>
          </ac:spMkLst>
        </pc:spChg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asterMk cId="2366338928" sldId="2147483648"/>
            <ac:spMk id="6" creationId="{0D3094FA-95F1-429C-8A4B-9BD9B93A5E67}"/>
          </ac:spMkLst>
        </pc:sp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366338928" sldId="2147483648"/>
            <pc:sldLayoutMk cId="589879087" sldId="2147483649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589879087" sldId="2147483649"/>
              <ac:spMk id="2" creationId="{659BC49A-2DD5-4A17-9AA4-A82C13995177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589879087" sldId="2147483649"/>
              <ac:spMk id="3" creationId="{50F5D42E-85AE-4B77-B373-4134ECFBF065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366338928" sldId="2147483648"/>
            <pc:sldLayoutMk cId="3356112396" sldId="2147483651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356112396" sldId="2147483651"/>
              <ac:spMk id="2" creationId="{6944BC60-F998-4419-A4E7-509AC5DC920A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356112396" sldId="2147483651"/>
              <ac:spMk id="3" creationId="{71EEE323-C877-4BBC-9205-FA6953043FDA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366338928" sldId="2147483648"/>
            <pc:sldLayoutMk cId="1407959961" sldId="2147483652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1407959961" sldId="2147483652"/>
              <ac:spMk id="3" creationId="{B6CD8199-76E4-42C2-8473-11B7B5D1C8B7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1407959961" sldId="2147483652"/>
              <ac:spMk id="4" creationId="{92BCA31A-0828-4928-9E67-890BB743198F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366338928" sldId="2147483648"/>
            <pc:sldLayoutMk cId="3709851386" sldId="2147483653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709851386" sldId="2147483653"/>
              <ac:spMk id="2" creationId="{D52F9775-61BC-422F-9E6D-35001BDF853E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709851386" sldId="2147483653"/>
              <ac:spMk id="3" creationId="{8FBE2D1A-25CD-4F7D-978D-76AF97E8EE9A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709851386" sldId="2147483653"/>
              <ac:spMk id="4" creationId="{EFCBA58C-1762-45CE-BC93-9C393EE1075D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709851386" sldId="2147483653"/>
              <ac:spMk id="5" creationId="{716BAAE5-29B7-4478-BBD4-14D364F789F5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709851386" sldId="2147483653"/>
              <ac:spMk id="6" creationId="{BBCDC677-DD72-4857-9B8B-051C250D9E4B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366338928" sldId="2147483648"/>
            <pc:sldLayoutMk cId="3261897236" sldId="2147483656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261897236" sldId="2147483656"/>
              <ac:spMk id="2" creationId="{28AE8FEA-940C-4D21-8C61-CCC5B8CCD99C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261897236" sldId="2147483656"/>
              <ac:spMk id="3" creationId="{C91967A2-2802-4ACF-A376-EAF87E190B67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261897236" sldId="2147483656"/>
              <ac:spMk id="4" creationId="{360CF946-1A11-4640-A5F3-AF99C4CEABBB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366338928" sldId="2147483648"/>
            <pc:sldLayoutMk cId="3288958408" sldId="2147483657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288958408" sldId="2147483657"/>
              <ac:spMk id="2" creationId="{CBD7F6CD-F466-4A15-B43B-3D23D44B2F35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288958408" sldId="2147483657"/>
              <ac:spMk id="3" creationId="{A8EEFAE2-0346-429E-8732-1CB2D33F2B95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288958408" sldId="2147483657"/>
              <ac:spMk id="4" creationId="{2034D9AA-A862-4F8A-AACF-1AA2F57E71E4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366338928" sldId="2147483648"/>
            <pc:sldLayoutMk cId="3943708004" sldId="2147483659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943708004" sldId="2147483659"/>
              <ac:spMk id="2" creationId="{4C59D0F3-C82E-4BE6-B386-32D30326ACC9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366338928" sldId="2147483648"/>
              <pc:sldLayoutMk cId="3943708004" sldId="2147483659"/>
              <ac:spMk id="3" creationId="{4495BCC1-6EBA-45AE-ADEE-0023D6EC0935}"/>
            </ac:spMkLst>
          </pc:spChg>
        </pc:sldLayoutChg>
      </pc:sldMasterChg>
      <pc:sldMasterChg chg="modSp modSldLayout">
        <pc:chgData name="Robb, Kimberly" userId="20280bf1-a5b9-40cd-886d-9b4e3c67fd6b" providerId="ADAL" clId="{B57955B9-C4B8-4CFD-8C46-FD470D39972B}" dt="2023-02-05T17:50:49.039" v="211"/>
        <pc:sldMasterMkLst>
          <pc:docMk/>
          <pc:sldMasterMk cId="2460954070" sldId="2147483660"/>
        </pc:sldMasterMkLst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asterMk cId="2460954070" sldId="2147483660"/>
            <ac:spMk id="2" creationId="{00000000-0000-0000-0000-000000000000}"/>
          </ac:spMkLst>
        </pc:spChg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asterMk cId="2460954070" sldId="2147483660"/>
            <ac:spMk id="3" creationId="{00000000-0000-0000-0000-000000000000}"/>
          </ac:spMkLst>
        </pc:spChg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asterMk cId="2460954070" sldId="2147483660"/>
            <ac:spMk id="4" creationId="{00000000-0000-0000-0000-000000000000}"/>
          </ac:spMkLst>
        </pc:spChg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asterMk cId="2460954070" sldId="2147483660"/>
            <ac:spMk id="5" creationId="{00000000-0000-0000-0000-000000000000}"/>
          </ac:spMkLst>
        </pc:spChg>
        <pc:spChg chg="mod">
          <ac:chgData name="Robb, Kimberly" userId="20280bf1-a5b9-40cd-886d-9b4e3c67fd6b" providerId="ADAL" clId="{B57955B9-C4B8-4CFD-8C46-FD470D39972B}" dt="2023-02-05T17:50:49.039" v="211"/>
          <ac:spMkLst>
            <pc:docMk/>
            <pc:sldMasterMk cId="2460954070" sldId="2147483660"/>
            <ac:spMk id="6" creationId="{00000000-0000-0000-0000-000000000000}"/>
          </ac:spMkLst>
        </pc:sp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460954070" sldId="2147483660"/>
            <pc:sldLayoutMk cId="2385387890" sldId="2147483661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2385387890" sldId="2147483661"/>
              <ac:spMk id="2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2385387890" sldId="2147483661"/>
              <ac:spMk id="3" creationId="{00000000-0000-0000-0000-000000000000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460954070" sldId="2147483660"/>
            <pc:sldLayoutMk cId="2591524520" sldId="2147483663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2591524520" sldId="2147483663"/>
              <ac:spMk id="2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2591524520" sldId="2147483663"/>
              <ac:spMk id="3" creationId="{00000000-0000-0000-0000-000000000000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460954070" sldId="2147483660"/>
            <pc:sldLayoutMk cId="1203092039" sldId="2147483664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1203092039" sldId="2147483664"/>
              <ac:spMk id="3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1203092039" sldId="2147483664"/>
              <ac:spMk id="4" creationId="{00000000-0000-0000-0000-000000000000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460954070" sldId="2147483660"/>
            <pc:sldLayoutMk cId="3733172339" sldId="2147483665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3733172339" sldId="2147483665"/>
              <ac:spMk id="2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3733172339" sldId="2147483665"/>
              <ac:spMk id="3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3733172339" sldId="2147483665"/>
              <ac:spMk id="4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3733172339" sldId="2147483665"/>
              <ac:spMk id="5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3733172339" sldId="2147483665"/>
              <ac:spMk id="6" creationId="{00000000-0000-0000-0000-000000000000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460954070" sldId="2147483660"/>
            <pc:sldLayoutMk cId="3171841454" sldId="2147483668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3171841454" sldId="2147483668"/>
              <ac:spMk id="2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3171841454" sldId="2147483668"/>
              <ac:spMk id="3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3171841454" sldId="2147483668"/>
              <ac:spMk id="4" creationId="{00000000-0000-0000-0000-000000000000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460954070" sldId="2147483660"/>
            <pc:sldLayoutMk cId="1718958274" sldId="2147483669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1718958274" sldId="2147483669"/>
              <ac:spMk id="2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1718958274" sldId="2147483669"/>
              <ac:spMk id="3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1718958274" sldId="2147483669"/>
              <ac:spMk id="4" creationId="{00000000-0000-0000-0000-000000000000}"/>
            </ac:spMkLst>
          </pc:spChg>
        </pc:sldLayoutChg>
        <pc:sldLayoutChg chg="modSp">
          <pc:chgData name="Robb, Kimberly" userId="20280bf1-a5b9-40cd-886d-9b4e3c67fd6b" providerId="ADAL" clId="{B57955B9-C4B8-4CFD-8C46-FD470D39972B}" dt="2023-02-05T17:50:49.039" v="211"/>
          <pc:sldLayoutMkLst>
            <pc:docMk/>
            <pc:sldMasterMk cId="2460954070" sldId="2147483660"/>
            <pc:sldLayoutMk cId="3479445657" sldId="2147483671"/>
          </pc:sldLayoutMkLst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3479445657" sldId="2147483671"/>
              <ac:spMk id="2" creationId="{00000000-0000-0000-0000-000000000000}"/>
            </ac:spMkLst>
          </pc:spChg>
          <pc:spChg chg="mod">
            <ac:chgData name="Robb, Kimberly" userId="20280bf1-a5b9-40cd-886d-9b4e3c67fd6b" providerId="ADAL" clId="{B57955B9-C4B8-4CFD-8C46-FD470D39972B}" dt="2023-02-05T17:50:49.039" v="211"/>
            <ac:spMkLst>
              <pc:docMk/>
              <pc:sldMasterMk cId="2460954070" sldId="2147483660"/>
              <pc:sldLayoutMk cId="3479445657" sldId="2147483671"/>
              <ac:spMk id="3" creationId="{00000000-0000-0000-0000-000000000000}"/>
            </ac:spMkLst>
          </pc:spChg>
        </pc:sldLayoutChg>
      </pc:sldMasterChg>
    </pc:docChg>
  </pc:docChgLst>
  <pc:docChgLst>
    <pc:chgData name="Robb, Kimberly" userId="S::krobb@sd67.bc.ca::20280bf1-a5b9-40cd-886d-9b4e3c67fd6b" providerId="AD" clId="Web-{E5788B54-DFEE-7CB6-018D-160E67A6C594}"/>
    <pc:docChg chg="addSld modSld">
      <pc:chgData name="Robb, Kimberly" userId="S::krobb@sd67.bc.ca::20280bf1-a5b9-40cd-886d-9b4e3c67fd6b" providerId="AD" clId="Web-{E5788B54-DFEE-7CB6-018D-160E67A6C594}" dt="2022-11-21T01:46:25.348" v="9" actId="1076"/>
      <pc:docMkLst>
        <pc:docMk/>
      </pc:docMkLst>
      <pc:sldChg chg="addSp delSp modSp add replId">
        <pc:chgData name="Robb, Kimberly" userId="S::krobb@sd67.bc.ca::20280bf1-a5b9-40cd-886d-9b4e3c67fd6b" providerId="AD" clId="Web-{E5788B54-DFEE-7CB6-018D-160E67A6C594}" dt="2022-11-21T01:46:25.348" v="9" actId="1076"/>
        <pc:sldMkLst>
          <pc:docMk/>
          <pc:sldMk cId="671080167" sldId="273"/>
        </pc:sldMkLst>
        <pc:picChg chg="add mod modCrop">
          <ac:chgData name="Robb, Kimberly" userId="S::krobb@sd67.bc.ca::20280bf1-a5b9-40cd-886d-9b4e3c67fd6b" providerId="AD" clId="Web-{E5788B54-DFEE-7CB6-018D-160E67A6C594}" dt="2022-11-21T01:46:25.348" v="9" actId="1076"/>
          <ac:picMkLst>
            <pc:docMk/>
            <pc:sldMk cId="671080167" sldId="273"/>
            <ac:picMk id="2" creationId="{844A237B-5AA2-1887-30B2-313C3FC31BF1}"/>
          </ac:picMkLst>
        </pc:picChg>
        <pc:picChg chg="del">
          <ac:chgData name="Robb, Kimberly" userId="S::krobb@sd67.bc.ca::20280bf1-a5b9-40cd-886d-9b4e3c67fd6b" providerId="AD" clId="Web-{E5788B54-DFEE-7CB6-018D-160E67A6C594}" dt="2022-11-21T01:45:45.957" v="1"/>
          <ac:picMkLst>
            <pc:docMk/>
            <pc:sldMk cId="671080167" sldId="273"/>
            <ac:picMk id="4098" creationId="{2E3D11C5-0F61-4804-9E5C-88C7E5FD4A02}"/>
          </ac:picMkLst>
        </pc:picChg>
      </pc:sldChg>
    </pc:docChg>
  </pc:docChgLst>
  <pc:docChgLst>
    <pc:chgData name="Robb, Kimberly" userId="S::krobb@sd67.bc.ca::20280bf1-a5b9-40cd-886d-9b4e3c67fd6b" providerId="AD" clId="Web-{06409E90-7619-6ECA-EC5B-F4BE0453BD3E}"/>
    <pc:docChg chg="addSld modSld">
      <pc:chgData name="Robb, Kimberly" userId="S::krobb@sd67.bc.ca::20280bf1-a5b9-40cd-886d-9b4e3c67fd6b" providerId="AD" clId="Web-{06409E90-7619-6ECA-EC5B-F4BE0453BD3E}" dt="2022-11-21T22:58:30.462" v="21" actId="14100"/>
      <pc:docMkLst>
        <pc:docMk/>
      </pc:docMkLst>
      <pc:sldChg chg="addSp delSp modSp add replId">
        <pc:chgData name="Robb, Kimberly" userId="S::krobb@sd67.bc.ca::20280bf1-a5b9-40cd-886d-9b4e3c67fd6b" providerId="AD" clId="Web-{06409E90-7619-6ECA-EC5B-F4BE0453BD3E}" dt="2022-11-21T22:55:21.090" v="5" actId="1076"/>
        <pc:sldMkLst>
          <pc:docMk/>
          <pc:sldMk cId="4107131904" sldId="274"/>
        </pc:sldMkLst>
        <pc:picChg chg="add mod">
          <ac:chgData name="Robb, Kimberly" userId="S::krobb@sd67.bc.ca::20280bf1-a5b9-40cd-886d-9b4e3c67fd6b" providerId="AD" clId="Web-{06409E90-7619-6ECA-EC5B-F4BE0453BD3E}" dt="2022-11-21T22:55:21.090" v="5" actId="1076"/>
          <ac:picMkLst>
            <pc:docMk/>
            <pc:sldMk cId="4107131904" sldId="274"/>
            <ac:picMk id="2" creationId="{511E4790-1521-17AC-B31F-1899F751C235}"/>
          </ac:picMkLst>
        </pc:picChg>
        <pc:picChg chg="del">
          <ac:chgData name="Robb, Kimberly" userId="S::krobb@sd67.bc.ca::20280bf1-a5b9-40cd-886d-9b4e3c67fd6b" providerId="AD" clId="Web-{06409E90-7619-6ECA-EC5B-F4BE0453BD3E}" dt="2022-11-21T22:55:11.934" v="1"/>
          <ac:picMkLst>
            <pc:docMk/>
            <pc:sldMk cId="4107131904" sldId="274"/>
            <ac:picMk id="4098" creationId="{2E3D11C5-0F61-4804-9E5C-88C7E5FD4A02}"/>
          </ac:picMkLst>
        </pc:picChg>
      </pc:sldChg>
      <pc:sldChg chg="addSp delSp modSp add replId">
        <pc:chgData name="Robb, Kimberly" userId="S::krobb@sd67.bc.ca::20280bf1-a5b9-40cd-886d-9b4e3c67fd6b" providerId="AD" clId="Web-{06409E90-7619-6ECA-EC5B-F4BE0453BD3E}" dt="2022-11-21T22:57:23.416" v="13" actId="1076"/>
        <pc:sldMkLst>
          <pc:docMk/>
          <pc:sldMk cId="3652880340" sldId="275"/>
        </pc:sldMkLst>
        <pc:picChg chg="del">
          <ac:chgData name="Robb, Kimberly" userId="S::krobb@sd67.bc.ca::20280bf1-a5b9-40cd-886d-9b4e3c67fd6b" providerId="AD" clId="Web-{06409E90-7619-6ECA-EC5B-F4BE0453BD3E}" dt="2022-11-21T22:57:13.697" v="7"/>
          <ac:picMkLst>
            <pc:docMk/>
            <pc:sldMk cId="3652880340" sldId="275"/>
            <ac:picMk id="2" creationId="{844A237B-5AA2-1887-30B2-313C3FC31BF1}"/>
          </ac:picMkLst>
        </pc:picChg>
        <pc:picChg chg="add mod">
          <ac:chgData name="Robb, Kimberly" userId="S::krobb@sd67.bc.ca::20280bf1-a5b9-40cd-886d-9b4e3c67fd6b" providerId="AD" clId="Web-{06409E90-7619-6ECA-EC5B-F4BE0453BD3E}" dt="2022-11-21T22:57:23.416" v="13" actId="1076"/>
          <ac:picMkLst>
            <pc:docMk/>
            <pc:sldMk cId="3652880340" sldId="275"/>
            <ac:picMk id="4" creationId="{B84DD904-B3A0-45C2-09DB-20187E80D1E9}"/>
          </ac:picMkLst>
        </pc:picChg>
      </pc:sldChg>
      <pc:sldChg chg="addSp delSp modSp add replId">
        <pc:chgData name="Robb, Kimberly" userId="S::krobb@sd67.bc.ca::20280bf1-a5b9-40cd-886d-9b4e3c67fd6b" providerId="AD" clId="Web-{06409E90-7619-6ECA-EC5B-F4BE0453BD3E}" dt="2022-11-21T22:58:30.462" v="21" actId="14100"/>
        <pc:sldMkLst>
          <pc:docMk/>
          <pc:sldMk cId="1894825770" sldId="276"/>
        </pc:sldMkLst>
        <pc:picChg chg="del">
          <ac:chgData name="Robb, Kimberly" userId="S::krobb@sd67.bc.ca::20280bf1-a5b9-40cd-886d-9b4e3c67fd6b" providerId="AD" clId="Web-{06409E90-7619-6ECA-EC5B-F4BE0453BD3E}" dt="2022-11-21T22:58:12.056" v="15"/>
          <ac:picMkLst>
            <pc:docMk/>
            <pc:sldMk cId="1894825770" sldId="276"/>
            <ac:picMk id="2" creationId="{511E4790-1521-17AC-B31F-1899F751C235}"/>
          </ac:picMkLst>
        </pc:picChg>
        <pc:picChg chg="add mod">
          <ac:chgData name="Robb, Kimberly" userId="S::krobb@sd67.bc.ca::20280bf1-a5b9-40cd-886d-9b4e3c67fd6b" providerId="AD" clId="Web-{06409E90-7619-6ECA-EC5B-F4BE0453BD3E}" dt="2022-11-21T22:58:30.462" v="21" actId="14100"/>
          <ac:picMkLst>
            <pc:docMk/>
            <pc:sldMk cId="1894825770" sldId="276"/>
            <ac:picMk id="4" creationId="{AC35840A-E489-DE6D-1A6D-C701A4F28977}"/>
          </ac:picMkLst>
        </pc:picChg>
      </pc:sldChg>
    </pc:docChg>
  </pc:docChgLst>
  <pc:docChgLst>
    <pc:chgData name="Robb, Kimberly" userId="20280bf1-a5b9-40cd-886d-9b4e3c67fd6b" providerId="ADAL" clId="{E72B6B71-F18E-46C3-B5CF-B1214EEB9736}"/>
    <pc:docChg chg="modSld">
      <pc:chgData name="Robb, Kimberly" userId="20280bf1-a5b9-40cd-886d-9b4e3c67fd6b" providerId="ADAL" clId="{E72B6B71-F18E-46C3-B5CF-B1214EEB9736}" dt="2023-04-20T21:16:13.128" v="18" actId="9405"/>
      <pc:docMkLst>
        <pc:docMk/>
      </pc:docMkLst>
      <pc:sldChg chg="addSp modSp mod">
        <pc:chgData name="Robb, Kimberly" userId="20280bf1-a5b9-40cd-886d-9b4e3c67fd6b" providerId="ADAL" clId="{E72B6B71-F18E-46C3-B5CF-B1214EEB9736}" dt="2023-04-20T21:16:13.128" v="18" actId="9405"/>
        <pc:sldMkLst>
          <pc:docMk/>
          <pc:sldMk cId="3652880340" sldId="275"/>
        </pc:sldMkLst>
        <pc:grpChg chg="mod">
          <ac:chgData name="Robb, Kimberly" userId="20280bf1-a5b9-40cd-886d-9b4e3c67fd6b" providerId="ADAL" clId="{E72B6B71-F18E-46C3-B5CF-B1214EEB9736}" dt="2023-04-20T21:16:09.594" v="16"/>
          <ac:grpSpMkLst>
            <pc:docMk/>
            <pc:sldMk cId="3652880340" sldId="275"/>
            <ac:grpSpMk id="20" creationId="{1401400A-079E-B1B1-6499-2AC660B73805}"/>
          </ac:grpSpMkLst>
        </pc:grpChg>
        <pc:inkChg chg="add">
          <ac:chgData name="Robb, Kimberly" userId="20280bf1-a5b9-40cd-886d-9b4e3c67fd6b" providerId="ADAL" clId="{E72B6B71-F18E-46C3-B5CF-B1214EEB9736}" dt="2023-04-20T21:14:18.440" v="0" actId="9405"/>
          <ac:inkMkLst>
            <pc:docMk/>
            <pc:sldMk cId="3652880340" sldId="275"/>
            <ac:inkMk id="2" creationId="{3B907132-DC40-66A5-A09A-7C637B1DCE72}"/>
          </ac:inkMkLst>
        </pc:inkChg>
        <pc:inkChg chg="add">
          <ac:chgData name="Robb, Kimberly" userId="20280bf1-a5b9-40cd-886d-9b4e3c67fd6b" providerId="ADAL" clId="{E72B6B71-F18E-46C3-B5CF-B1214EEB9736}" dt="2023-04-20T21:14:21.524" v="1" actId="9405"/>
          <ac:inkMkLst>
            <pc:docMk/>
            <pc:sldMk cId="3652880340" sldId="275"/>
            <ac:inkMk id="5" creationId="{74635E60-18AB-ABBA-F1E8-9E04DC617595}"/>
          </ac:inkMkLst>
        </pc:inkChg>
        <pc:inkChg chg="add">
          <ac:chgData name="Robb, Kimberly" userId="20280bf1-a5b9-40cd-886d-9b4e3c67fd6b" providerId="ADAL" clId="{E72B6B71-F18E-46C3-B5CF-B1214EEB9736}" dt="2023-04-20T21:14:25.763" v="2" actId="9405"/>
          <ac:inkMkLst>
            <pc:docMk/>
            <pc:sldMk cId="3652880340" sldId="275"/>
            <ac:inkMk id="6" creationId="{A4434FF4-43BD-7AA0-81B2-77450E780FF0}"/>
          </ac:inkMkLst>
        </pc:inkChg>
        <pc:inkChg chg="add">
          <ac:chgData name="Robb, Kimberly" userId="20280bf1-a5b9-40cd-886d-9b4e3c67fd6b" providerId="ADAL" clId="{E72B6B71-F18E-46C3-B5CF-B1214EEB9736}" dt="2023-04-20T21:14:26.929" v="3" actId="9405"/>
          <ac:inkMkLst>
            <pc:docMk/>
            <pc:sldMk cId="3652880340" sldId="275"/>
            <ac:inkMk id="7" creationId="{EDCD4C35-CE2F-77F5-A255-EE9CF7515AD5}"/>
          </ac:inkMkLst>
        </pc:inkChg>
        <pc:inkChg chg="add">
          <ac:chgData name="Robb, Kimberly" userId="20280bf1-a5b9-40cd-886d-9b4e3c67fd6b" providerId="ADAL" clId="{E72B6B71-F18E-46C3-B5CF-B1214EEB9736}" dt="2023-04-20T21:14:29.190" v="4" actId="9405"/>
          <ac:inkMkLst>
            <pc:docMk/>
            <pc:sldMk cId="3652880340" sldId="275"/>
            <ac:inkMk id="8" creationId="{3AA9934A-B14D-3BC9-328E-E90453DEFC83}"/>
          </ac:inkMkLst>
        </pc:inkChg>
        <pc:inkChg chg="add">
          <ac:chgData name="Robb, Kimberly" userId="20280bf1-a5b9-40cd-886d-9b4e3c67fd6b" providerId="ADAL" clId="{E72B6B71-F18E-46C3-B5CF-B1214EEB9736}" dt="2023-04-20T21:14:36.006" v="5" actId="9405"/>
          <ac:inkMkLst>
            <pc:docMk/>
            <pc:sldMk cId="3652880340" sldId="275"/>
            <ac:inkMk id="9" creationId="{FC507DB9-DA86-462D-5609-20F6541CDAE0}"/>
          </ac:inkMkLst>
        </pc:inkChg>
        <pc:inkChg chg="add">
          <ac:chgData name="Robb, Kimberly" userId="20280bf1-a5b9-40cd-886d-9b4e3c67fd6b" providerId="ADAL" clId="{E72B6B71-F18E-46C3-B5CF-B1214EEB9736}" dt="2023-04-20T21:14:36.380" v="6" actId="9405"/>
          <ac:inkMkLst>
            <pc:docMk/>
            <pc:sldMk cId="3652880340" sldId="275"/>
            <ac:inkMk id="10" creationId="{A657B70D-4C8B-3146-8CA6-7F2FD3F53C81}"/>
          </ac:inkMkLst>
        </pc:inkChg>
        <pc:inkChg chg="add">
          <ac:chgData name="Robb, Kimberly" userId="20280bf1-a5b9-40cd-886d-9b4e3c67fd6b" providerId="ADAL" clId="{E72B6B71-F18E-46C3-B5CF-B1214EEB9736}" dt="2023-04-20T21:14:37.337" v="7" actId="9405"/>
          <ac:inkMkLst>
            <pc:docMk/>
            <pc:sldMk cId="3652880340" sldId="275"/>
            <ac:inkMk id="11" creationId="{BB1409E5-6F6F-E3AD-A80D-C15A4654E977}"/>
          </ac:inkMkLst>
        </pc:inkChg>
        <pc:inkChg chg="add">
          <ac:chgData name="Robb, Kimberly" userId="20280bf1-a5b9-40cd-886d-9b4e3c67fd6b" providerId="ADAL" clId="{E72B6B71-F18E-46C3-B5CF-B1214EEB9736}" dt="2023-04-20T21:14:43.600" v="8" actId="9405"/>
          <ac:inkMkLst>
            <pc:docMk/>
            <pc:sldMk cId="3652880340" sldId="275"/>
            <ac:inkMk id="12" creationId="{1E0B84A5-260D-5E7C-E8C9-DBC83E6D2F1B}"/>
          </ac:inkMkLst>
        </pc:inkChg>
        <pc:inkChg chg="add">
          <ac:chgData name="Robb, Kimberly" userId="20280bf1-a5b9-40cd-886d-9b4e3c67fd6b" providerId="ADAL" clId="{E72B6B71-F18E-46C3-B5CF-B1214EEB9736}" dt="2023-04-20T21:14:44.838" v="9" actId="9405"/>
          <ac:inkMkLst>
            <pc:docMk/>
            <pc:sldMk cId="3652880340" sldId="275"/>
            <ac:inkMk id="13" creationId="{8A6F41AA-4940-0575-2CB5-C4728608E118}"/>
          </ac:inkMkLst>
        </pc:inkChg>
        <pc:inkChg chg="add">
          <ac:chgData name="Robb, Kimberly" userId="20280bf1-a5b9-40cd-886d-9b4e3c67fd6b" providerId="ADAL" clId="{E72B6B71-F18E-46C3-B5CF-B1214EEB9736}" dt="2023-04-20T21:15:55.457" v="10" actId="9405"/>
          <ac:inkMkLst>
            <pc:docMk/>
            <pc:sldMk cId="3652880340" sldId="275"/>
            <ac:inkMk id="14" creationId="{6112299C-4184-7FFF-99CB-767805FDED70}"/>
          </ac:inkMkLst>
        </pc:inkChg>
        <pc:inkChg chg="add">
          <ac:chgData name="Robb, Kimberly" userId="20280bf1-a5b9-40cd-886d-9b4e3c67fd6b" providerId="ADAL" clId="{E72B6B71-F18E-46C3-B5CF-B1214EEB9736}" dt="2023-04-20T21:15:57.131" v="11" actId="9405"/>
          <ac:inkMkLst>
            <pc:docMk/>
            <pc:sldMk cId="3652880340" sldId="275"/>
            <ac:inkMk id="15" creationId="{18283455-C132-5CBD-7DA1-32747BC3408B}"/>
          </ac:inkMkLst>
        </pc:inkChg>
        <pc:inkChg chg="add">
          <ac:chgData name="Robb, Kimberly" userId="20280bf1-a5b9-40cd-886d-9b4e3c67fd6b" providerId="ADAL" clId="{E72B6B71-F18E-46C3-B5CF-B1214EEB9736}" dt="2023-04-20T21:15:59.653" v="12" actId="9405"/>
          <ac:inkMkLst>
            <pc:docMk/>
            <pc:sldMk cId="3652880340" sldId="275"/>
            <ac:inkMk id="16" creationId="{2B0E962C-78A9-5C63-72A4-F97CDA148C89}"/>
          </ac:inkMkLst>
        </pc:inkChg>
        <pc:inkChg chg="add">
          <ac:chgData name="Robb, Kimberly" userId="20280bf1-a5b9-40cd-886d-9b4e3c67fd6b" providerId="ADAL" clId="{E72B6B71-F18E-46C3-B5CF-B1214EEB9736}" dt="2023-04-20T21:16:07.021" v="13" actId="9405"/>
          <ac:inkMkLst>
            <pc:docMk/>
            <pc:sldMk cId="3652880340" sldId="275"/>
            <ac:inkMk id="17" creationId="{3F5A0221-09C5-4444-CAF8-18DE6F016AE6}"/>
          </ac:inkMkLst>
        </pc:inkChg>
        <pc:inkChg chg="add mod">
          <ac:chgData name="Robb, Kimberly" userId="20280bf1-a5b9-40cd-886d-9b4e3c67fd6b" providerId="ADAL" clId="{E72B6B71-F18E-46C3-B5CF-B1214EEB9736}" dt="2023-04-20T21:16:09.594" v="16"/>
          <ac:inkMkLst>
            <pc:docMk/>
            <pc:sldMk cId="3652880340" sldId="275"/>
            <ac:inkMk id="18" creationId="{5759E039-018B-788F-3986-027C6715BCA6}"/>
          </ac:inkMkLst>
        </pc:inkChg>
        <pc:inkChg chg="add mod">
          <ac:chgData name="Robb, Kimberly" userId="20280bf1-a5b9-40cd-886d-9b4e3c67fd6b" providerId="ADAL" clId="{E72B6B71-F18E-46C3-B5CF-B1214EEB9736}" dt="2023-04-20T21:16:09.594" v="16"/>
          <ac:inkMkLst>
            <pc:docMk/>
            <pc:sldMk cId="3652880340" sldId="275"/>
            <ac:inkMk id="19" creationId="{29B3A236-7B0C-16A2-E16B-FE451D2F3246}"/>
          </ac:inkMkLst>
        </pc:inkChg>
        <pc:inkChg chg="add">
          <ac:chgData name="Robb, Kimberly" userId="20280bf1-a5b9-40cd-886d-9b4e3c67fd6b" providerId="ADAL" clId="{E72B6B71-F18E-46C3-B5CF-B1214EEB9736}" dt="2023-04-20T21:16:10.292" v="17" actId="9405"/>
          <ac:inkMkLst>
            <pc:docMk/>
            <pc:sldMk cId="3652880340" sldId="275"/>
            <ac:inkMk id="21" creationId="{83C6FD26-A8D5-1C14-FB33-3AD52622DF94}"/>
          </ac:inkMkLst>
        </pc:inkChg>
        <pc:inkChg chg="add">
          <ac:chgData name="Robb, Kimberly" userId="20280bf1-a5b9-40cd-886d-9b4e3c67fd6b" providerId="ADAL" clId="{E72B6B71-F18E-46C3-B5CF-B1214EEB9736}" dt="2023-04-20T21:16:13.128" v="18" actId="9405"/>
          <ac:inkMkLst>
            <pc:docMk/>
            <pc:sldMk cId="3652880340" sldId="275"/>
            <ac:inkMk id="22" creationId="{AEA4EA2C-CBAE-ABAA-474E-5B80D1C4EFDF}"/>
          </ac:inkMkLst>
        </pc:inkChg>
      </pc:sldChg>
    </pc:docChg>
  </pc:docChgLst>
  <pc:docChgLst>
    <pc:chgData name="Robb, Kimberly" userId="20280bf1-a5b9-40cd-886d-9b4e3c67fd6b" providerId="ADAL" clId="{E9EC355A-3F66-48AE-ABF0-CBDAE60C0AA4}"/>
    <pc:docChg chg="modSld sldOrd">
      <pc:chgData name="Robb, Kimberly" userId="20280bf1-a5b9-40cd-886d-9b4e3c67fd6b" providerId="ADAL" clId="{E9EC355A-3F66-48AE-ABF0-CBDAE60C0AA4}" dt="2022-11-20T19:12:35.190" v="11" actId="1076"/>
      <pc:docMkLst>
        <pc:docMk/>
      </pc:docMkLst>
      <pc:sldChg chg="modSp mod ord">
        <pc:chgData name="Robb, Kimberly" userId="20280bf1-a5b9-40cd-886d-9b4e3c67fd6b" providerId="ADAL" clId="{E9EC355A-3F66-48AE-ABF0-CBDAE60C0AA4}" dt="2022-11-20T19:12:35.190" v="11" actId="1076"/>
        <pc:sldMkLst>
          <pc:docMk/>
          <pc:sldMk cId="2586118479" sldId="272"/>
        </pc:sldMkLst>
        <pc:spChg chg="mod">
          <ac:chgData name="Robb, Kimberly" userId="20280bf1-a5b9-40cd-886d-9b4e3c67fd6b" providerId="ADAL" clId="{E9EC355A-3F66-48AE-ABF0-CBDAE60C0AA4}" dt="2022-11-20T19:11:07.136" v="8" actId="1076"/>
          <ac:spMkLst>
            <pc:docMk/>
            <pc:sldMk cId="2586118479" sldId="272"/>
            <ac:spMk id="3" creationId="{AF9AE47E-F4CB-4143-AC6D-4010F2998BC5}"/>
          </ac:spMkLst>
        </pc:spChg>
        <pc:picChg chg="mod">
          <ac:chgData name="Robb, Kimberly" userId="20280bf1-a5b9-40cd-886d-9b4e3c67fd6b" providerId="ADAL" clId="{E9EC355A-3F66-48AE-ABF0-CBDAE60C0AA4}" dt="2022-11-20T19:12:35.190" v="11" actId="1076"/>
          <ac:picMkLst>
            <pc:docMk/>
            <pc:sldMk cId="2586118479" sldId="272"/>
            <ac:picMk id="4098" creationId="{2E3D11C5-0F61-4804-9E5C-88C7E5FD4A02}"/>
          </ac:picMkLst>
        </pc:picChg>
      </pc:sldChg>
    </pc:docChg>
  </pc:docChgLst>
  <pc:docChgLst>
    <pc:chgData name="Robb, Kimberly" userId="20280bf1-a5b9-40cd-886d-9b4e3c67fd6b" providerId="ADAL" clId="{04FC256B-48B5-4BFD-8C45-89A8960AE7A7}"/>
    <pc:docChg chg="undo custSel addSld delSld modSld sldOrd">
      <pc:chgData name="Robb, Kimberly" userId="20280bf1-a5b9-40cd-886d-9b4e3c67fd6b" providerId="ADAL" clId="{04FC256B-48B5-4BFD-8C45-89A8960AE7A7}" dt="2023-10-04T19:24:03.028" v="101"/>
      <pc:docMkLst>
        <pc:docMk/>
      </pc:docMkLst>
      <pc:sldChg chg="delSp modSp del mod">
        <pc:chgData name="Robb, Kimberly" userId="20280bf1-a5b9-40cd-886d-9b4e3c67fd6b" providerId="ADAL" clId="{04FC256B-48B5-4BFD-8C45-89A8960AE7A7}" dt="2023-10-04T19:13:50.631" v="26" actId="47"/>
        <pc:sldMkLst>
          <pc:docMk/>
          <pc:sldMk cId="1610921698" sldId="265"/>
        </pc:sldMkLst>
        <pc:spChg chg="del mod">
          <ac:chgData name="Robb, Kimberly" userId="20280bf1-a5b9-40cd-886d-9b4e3c67fd6b" providerId="ADAL" clId="{04FC256B-48B5-4BFD-8C45-89A8960AE7A7}" dt="2023-10-04T19:13:33.833" v="23" actId="21"/>
          <ac:spMkLst>
            <pc:docMk/>
            <pc:sldMk cId="1610921698" sldId="265"/>
            <ac:spMk id="2" creationId="{8FFE3635-40DA-F2CB-C88D-6D27EBF28B69}"/>
          </ac:spMkLst>
        </pc:spChg>
        <pc:picChg chg="del">
          <ac:chgData name="Robb, Kimberly" userId="20280bf1-a5b9-40cd-886d-9b4e3c67fd6b" providerId="ADAL" clId="{04FC256B-48B5-4BFD-8C45-89A8960AE7A7}" dt="2023-10-04T19:12:52.672" v="3" actId="21"/>
          <ac:picMkLst>
            <pc:docMk/>
            <pc:sldMk cId="1610921698" sldId="265"/>
            <ac:picMk id="4" creationId="{52F1F29F-FFA3-4808-AE4B-BEB8FC42218F}"/>
          </ac:picMkLst>
        </pc:picChg>
        <pc:picChg chg="del">
          <ac:chgData name="Robb, Kimberly" userId="20280bf1-a5b9-40cd-886d-9b4e3c67fd6b" providerId="ADAL" clId="{04FC256B-48B5-4BFD-8C45-89A8960AE7A7}" dt="2023-10-04T19:12:52.672" v="3" actId="21"/>
          <ac:picMkLst>
            <pc:docMk/>
            <pc:sldMk cId="1610921698" sldId="265"/>
            <ac:picMk id="2050" creationId="{5FF3DC53-A963-0A06-76CC-29A770FAAB14}"/>
          </ac:picMkLst>
        </pc:picChg>
        <pc:picChg chg="del">
          <ac:chgData name="Robb, Kimberly" userId="20280bf1-a5b9-40cd-886d-9b4e3c67fd6b" providerId="ADAL" clId="{04FC256B-48B5-4BFD-8C45-89A8960AE7A7}" dt="2023-10-04T19:12:52.672" v="3" actId="21"/>
          <ac:picMkLst>
            <pc:docMk/>
            <pc:sldMk cId="1610921698" sldId="265"/>
            <ac:picMk id="2052" creationId="{731A1742-53B2-C441-69D5-C7015344F6CD}"/>
          </ac:picMkLst>
        </pc:picChg>
        <pc:picChg chg="del">
          <ac:chgData name="Robb, Kimberly" userId="20280bf1-a5b9-40cd-886d-9b4e3c67fd6b" providerId="ADAL" clId="{04FC256B-48B5-4BFD-8C45-89A8960AE7A7}" dt="2023-10-04T19:12:52.672" v="3" actId="21"/>
          <ac:picMkLst>
            <pc:docMk/>
            <pc:sldMk cId="1610921698" sldId="265"/>
            <ac:picMk id="2054" creationId="{65CC2B7F-4C89-BF04-CC2A-53450902DD9F}"/>
          </ac:picMkLst>
        </pc:picChg>
      </pc:sldChg>
      <pc:sldChg chg="delSp del mod ord">
        <pc:chgData name="Robb, Kimberly" userId="20280bf1-a5b9-40cd-886d-9b4e3c67fd6b" providerId="ADAL" clId="{04FC256B-48B5-4BFD-8C45-89A8960AE7A7}" dt="2023-10-04T19:23:02.528" v="94" actId="47"/>
        <pc:sldMkLst>
          <pc:docMk/>
          <pc:sldMk cId="1396389401" sldId="269"/>
        </pc:sldMkLst>
        <pc:spChg chg="del">
          <ac:chgData name="Robb, Kimberly" userId="20280bf1-a5b9-40cd-886d-9b4e3c67fd6b" providerId="ADAL" clId="{04FC256B-48B5-4BFD-8C45-89A8960AE7A7}" dt="2023-10-04T19:19:48.388" v="68" actId="21"/>
          <ac:spMkLst>
            <pc:docMk/>
            <pc:sldMk cId="1396389401" sldId="269"/>
            <ac:spMk id="4" creationId="{2DA9EC6F-6B7E-DE60-03E5-3C4862878AE8}"/>
          </ac:spMkLst>
        </pc:spChg>
        <pc:spChg chg="del">
          <ac:chgData name="Robb, Kimberly" userId="20280bf1-a5b9-40cd-886d-9b4e3c67fd6b" providerId="ADAL" clId="{04FC256B-48B5-4BFD-8C45-89A8960AE7A7}" dt="2023-10-04T19:19:48.388" v="68" actId="21"/>
          <ac:spMkLst>
            <pc:docMk/>
            <pc:sldMk cId="1396389401" sldId="269"/>
            <ac:spMk id="6" creationId="{8A83EFB0-24BA-2471-4F8B-5516299E7B27}"/>
          </ac:spMkLst>
        </pc:spChg>
        <pc:spChg chg="del">
          <ac:chgData name="Robb, Kimberly" userId="20280bf1-a5b9-40cd-886d-9b4e3c67fd6b" providerId="ADAL" clId="{04FC256B-48B5-4BFD-8C45-89A8960AE7A7}" dt="2023-10-04T19:19:48.388" v="68" actId="21"/>
          <ac:spMkLst>
            <pc:docMk/>
            <pc:sldMk cId="1396389401" sldId="269"/>
            <ac:spMk id="7" creationId="{38BD33A6-F968-E38D-9604-2B9A9C561D23}"/>
          </ac:spMkLst>
        </pc:spChg>
        <pc:picChg chg="del">
          <ac:chgData name="Robb, Kimberly" userId="20280bf1-a5b9-40cd-886d-9b4e3c67fd6b" providerId="ADAL" clId="{04FC256B-48B5-4BFD-8C45-89A8960AE7A7}" dt="2023-10-04T19:19:48.388" v="68" actId="21"/>
          <ac:picMkLst>
            <pc:docMk/>
            <pc:sldMk cId="1396389401" sldId="269"/>
            <ac:picMk id="9" creationId="{58EFB879-3669-38F1-BB2C-698B0C3F0CE4}"/>
          </ac:picMkLst>
        </pc:picChg>
      </pc:sldChg>
      <pc:sldChg chg="modSp mod ord">
        <pc:chgData name="Robb, Kimberly" userId="20280bf1-a5b9-40cd-886d-9b4e3c67fd6b" providerId="ADAL" clId="{04FC256B-48B5-4BFD-8C45-89A8960AE7A7}" dt="2023-10-04T19:24:03.028" v="101"/>
        <pc:sldMkLst>
          <pc:docMk/>
          <pc:sldMk cId="3197497839" sldId="277"/>
        </pc:sldMkLst>
        <pc:spChg chg="mod">
          <ac:chgData name="Robb, Kimberly" userId="20280bf1-a5b9-40cd-886d-9b4e3c67fd6b" providerId="ADAL" clId="{04FC256B-48B5-4BFD-8C45-89A8960AE7A7}" dt="2023-10-04T19:23:22.555" v="97" actId="14100"/>
          <ac:spMkLst>
            <pc:docMk/>
            <pc:sldMk cId="3197497839" sldId="277"/>
            <ac:spMk id="2" creationId="{490EB2B9-913D-D311-D472-982480E05FE7}"/>
          </ac:spMkLst>
        </pc:spChg>
      </pc:sldChg>
      <pc:sldChg chg="addSp delSp modSp add mod ord">
        <pc:chgData name="Robb, Kimberly" userId="20280bf1-a5b9-40cd-886d-9b4e3c67fd6b" providerId="ADAL" clId="{04FC256B-48B5-4BFD-8C45-89A8960AE7A7}" dt="2023-10-04T19:24:00.295" v="99"/>
        <pc:sldMkLst>
          <pc:docMk/>
          <pc:sldMk cId="3189866485" sldId="278"/>
        </pc:sldMkLst>
        <pc:spChg chg="del">
          <ac:chgData name="Robb, Kimberly" userId="20280bf1-a5b9-40cd-886d-9b4e3c67fd6b" providerId="ADAL" clId="{04FC256B-48B5-4BFD-8C45-89A8960AE7A7}" dt="2023-10-04T19:13:37.827" v="24" actId="478"/>
          <ac:spMkLst>
            <pc:docMk/>
            <pc:sldMk cId="3189866485" sldId="278"/>
            <ac:spMk id="8" creationId="{4E1A47DF-58D2-A0E7-2043-81971C901728}"/>
          </ac:spMkLst>
        </pc:spChg>
        <pc:spChg chg="add mod">
          <ac:chgData name="Robb, Kimberly" userId="20280bf1-a5b9-40cd-886d-9b4e3c67fd6b" providerId="ADAL" clId="{04FC256B-48B5-4BFD-8C45-89A8960AE7A7}" dt="2023-10-04T19:13:39.136" v="25"/>
          <ac:spMkLst>
            <pc:docMk/>
            <pc:sldMk cId="3189866485" sldId="278"/>
            <ac:spMk id="18" creationId="{890248DB-5BD3-3262-5CB2-3836F6236FA8}"/>
          </ac:spMkLst>
        </pc:spChg>
        <pc:picChg chg="add mod">
          <ac:chgData name="Robb, Kimberly" userId="20280bf1-a5b9-40cd-886d-9b4e3c67fd6b" providerId="ADAL" clId="{04FC256B-48B5-4BFD-8C45-89A8960AE7A7}" dt="2023-10-04T19:13:23.953" v="19" actId="1076"/>
          <ac:picMkLst>
            <pc:docMk/>
            <pc:sldMk cId="3189866485" sldId="278"/>
            <ac:picMk id="2" creationId="{A6824A57-B55C-AD46-0319-BC97C3961752}"/>
          </ac:picMkLst>
        </pc:picChg>
        <pc:picChg chg="del">
          <ac:chgData name="Robb, Kimberly" userId="20280bf1-a5b9-40cd-886d-9b4e3c67fd6b" providerId="ADAL" clId="{04FC256B-48B5-4BFD-8C45-89A8960AE7A7}" dt="2023-10-04T19:12:55.528" v="4" actId="478"/>
          <ac:picMkLst>
            <pc:docMk/>
            <pc:sldMk cId="3189866485" sldId="278"/>
            <ac:picMk id="3" creationId="{482BDEDC-E5EB-B7D4-5591-17125FDDBAEA}"/>
          </ac:picMkLst>
        </pc:picChg>
        <pc:picChg chg="add mod">
          <ac:chgData name="Robb, Kimberly" userId="20280bf1-a5b9-40cd-886d-9b4e3c67fd6b" providerId="ADAL" clId="{04FC256B-48B5-4BFD-8C45-89A8960AE7A7}" dt="2023-10-04T19:13:12.785" v="14" actId="1076"/>
          <ac:picMkLst>
            <pc:docMk/>
            <pc:sldMk cId="3189866485" sldId="278"/>
            <ac:picMk id="10" creationId="{568EF954-DDF3-FF12-E635-735480A3B896}"/>
          </ac:picMkLst>
        </pc:picChg>
        <pc:picChg chg="add mod">
          <ac:chgData name="Robb, Kimberly" userId="20280bf1-a5b9-40cd-886d-9b4e3c67fd6b" providerId="ADAL" clId="{04FC256B-48B5-4BFD-8C45-89A8960AE7A7}" dt="2023-10-04T19:13:21.742" v="18" actId="1076"/>
          <ac:picMkLst>
            <pc:docMk/>
            <pc:sldMk cId="3189866485" sldId="278"/>
            <ac:picMk id="12" creationId="{7D9F4098-0BDF-7138-E7C9-4F282708B902}"/>
          </ac:picMkLst>
        </pc:picChg>
        <pc:picChg chg="del">
          <ac:chgData name="Robb, Kimberly" userId="20280bf1-a5b9-40cd-886d-9b4e3c67fd6b" providerId="ADAL" clId="{04FC256B-48B5-4BFD-8C45-89A8960AE7A7}" dt="2023-10-04T19:12:56.184" v="5" actId="478"/>
          <ac:picMkLst>
            <pc:docMk/>
            <pc:sldMk cId="3189866485" sldId="278"/>
            <ac:picMk id="14" creationId="{70010D41-C13C-7167-2DF3-2823C0EBF70F}"/>
          </ac:picMkLst>
        </pc:picChg>
        <pc:picChg chg="add mod">
          <ac:chgData name="Robb, Kimberly" userId="20280bf1-a5b9-40cd-886d-9b4e3c67fd6b" providerId="ADAL" clId="{04FC256B-48B5-4BFD-8C45-89A8960AE7A7}" dt="2023-10-04T19:13:28.746" v="22" actId="1076"/>
          <ac:picMkLst>
            <pc:docMk/>
            <pc:sldMk cId="3189866485" sldId="278"/>
            <ac:picMk id="15" creationId="{F0B9ACB1-DCDB-E163-412A-E96E4B35D15C}"/>
          </ac:picMkLst>
        </pc:picChg>
        <pc:picChg chg="del">
          <ac:chgData name="Robb, Kimberly" userId="20280bf1-a5b9-40cd-886d-9b4e3c67fd6b" providerId="ADAL" clId="{04FC256B-48B5-4BFD-8C45-89A8960AE7A7}" dt="2023-10-04T19:12:57.584" v="6" actId="478"/>
          <ac:picMkLst>
            <pc:docMk/>
            <pc:sldMk cId="3189866485" sldId="278"/>
            <ac:picMk id="17" creationId="{3E3A59D9-65FE-8B53-4503-31051D217DCB}"/>
          </ac:picMkLst>
        </pc:picChg>
        <pc:picChg chg="del">
          <ac:chgData name="Robb, Kimberly" userId="20280bf1-a5b9-40cd-886d-9b4e3c67fd6b" providerId="ADAL" clId="{04FC256B-48B5-4BFD-8C45-89A8960AE7A7}" dt="2023-10-04T19:12:58.403" v="7" actId="478"/>
          <ac:picMkLst>
            <pc:docMk/>
            <pc:sldMk cId="3189866485" sldId="278"/>
            <ac:picMk id="20" creationId="{D81BE51F-92B5-B60F-5C10-64A26C182FCA}"/>
          </ac:picMkLst>
        </pc:picChg>
      </pc:sldChg>
      <pc:sldChg chg="addSp delSp modSp add mod">
        <pc:chgData name="Robb, Kimberly" userId="20280bf1-a5b9-40cd-886d-9b4e3c67fd6b" providerId="ADAL" clId="{04FC256B-48B5-4BFD-8C45-89A8960AE7A7}" dt="2023-10-04T19:19:11.767" v="66" actId="164"/>
        <pc:sldMkLst>
          <pc:docMk/>
          <pc:sldMk cId="879617062" sldId="279"/>
        </pc:sldMkLst>
        <pc:spChg chg="mod topLvl">
          <ac:chgData name="Robb, Kimberly" userId="20280bf1-a5b9-40cd-886d-9b4e3c67fd6b" providerId="ADAL" clId="{04FC256B-48B5-4BFD-8C45-89A8960AE7A7}" dt="2023-10-04T19:19:11.767" v="66" actId="164"/>
          <ac:spMkLst>
            <pc:docMk/>
            <pc:sldMk cId="879617062" sldId="279"/>
            <ac:spMk id="5" creationId="{080113C7-F763-5611-5789-4C2245856704}"/>
          </ac:spMkLst>
        </pc:spChg>
        <pc:spChg chg="mod topLvl">
          <ac:chgData name="Robb, Kimberly" userId="20280bf1-a5b9-40cd-886d-9b4e3c67fd6b" providerId="ADAL" clId="{04FC256B-48B5-4BFD-8C45-89A8960AE7A7}" dt="2023-10-04T19:19:11.767" v="66" actId="164"/>
          <ac:spMkLst>
            <pc:docMk/>
            <pc:sldMk cId="879617062" sldId="279"/>
            <ac:spMk id="6" creationId="{6107DFE8-41D7-88AC-E300-0A5BE0F90CF8}"/>
          </ac:spMkLst>
        </pc:spChg>
        <pc:spChg chg="mod topLvl">
          <ac:chgData name="Robb, Kimberly" userId="20280bf1-a5b9-40cd-886d-9b4e3c67fd6b" providerId="ADAL" clId="{04FC256B-48B5-4BFD-8C45-89A8960AE7A7}" dt="2023-10-04T19:19:11.767" v="66" actId="164"/>
          <ac:spMkLst>
            <pc:docMk/>
            <pc:sldMk cId="879617062" sldId="279"/>
            <ac:spMk id="7" creationId="{F550708A-555C-E37A-C7AC-12A40CA63FF6}"/>
          </ac:spMkLst>
        </pc:spChg>
        <pc:spChg chg="mod">
          <ac:chgData name="Robb, Kimberly" userId="20280bf1-a5b9-40cd-886d-9b4e3c67fd6b" providerId="ADAL" clId="{04FC256B-48B5-4BFD-8C45-89A8960AE7A7}" dt="2023-10-04T19:14:15.282" v="27" actId="1076"/>
          <ac:spMkLst>
            <pc:docMk/>
            <pc:sldMk cId="879617062" sldId="279"/>
            <ac:spMk id="8" creationId="{4E1A47DF-58D2-A0E7-2043-81971C901728}"/>
          </ac:spMkLst>
        </pc:spChg>
        <pc:spChg chg="mod topLvl">
          <ac:chgData name="Robb, Kimberly" userId="20280bf1-a5b9-40cd-886d-9b4e3c67fd6b" providerId="ADAL" clId="{04FC256B-48B5-4BFD-8C45-89A8960AE7A7}" dt="2023-10-04T19:19:11.767" v="66" actId="164"/>
          <ac:spMkLst>
            <pc:docMk/>
            <pc:sldMk cId="879617062" sldId="279"/>
            <ac:spMk id="9" creationId="{824BF4D3-052D-2916-F1B3-838A54CBD5F3}"/>
          </ac:spMkLst>
        </pc:spChg>
        <pc:grpChg chg="del mod">
          <ac:chgData name="Robb, Kimberly" userId="20280bf1-a5b9-40cd-886d-9b4e3c67fd6b" providerId="ADAL" clId="{04FC256B-48B5-4BFD-8C45-89A8960AE7A7}" dt="2023-10-04T19:15:07.395" v="36" actId="165"/>
          <ac:grpSpMkLst>
            <pc:docMk/>
            <pc:sldMk cId="879617062" sldId="279"/>
            <ac:grpSpMk id="16" creationId="{4F521D25-A947-F069-D966-AB7E5671EAF9}"/>
          </ac:grpSpMkLst>
        </pc:grpChg>
        <pc:grpChg chg="add mod">
          <ac:chgData name="Robb, Kimberly" userId="20280bf1-a5b9-40cd-886d-9b4e3c67fd6b" providerId="ADAL" clId="{04FC256B-48B5-4BFD-8C45-89A8960AE7A7}" dt="2023-10-04T19:19:11.767" v="66" actId="164"/>
          <ac:grpSpMkLst>
            <pc:docMk/>
            <pc:sldMk cId="879617062" sldId="279"/>
            <ac:grpSpMk id="28" creationId="{9679EA4E-A52D-D9CF-4F64-F257582B861F}"/>
          </ac:grpSpMkLst>
        </pc:grpChg>
        <pc:picChg chg="del">
          <ac:chgData name="Robb, Kimberly" userId="20280bf1-a5b9-40cd-886d-9b4e3c67fd6b" providerId="ADAL" clId="{04FC256B-48B5-4BFD-8C45-89A8960AE7A7}" dt="2023-10-04T19:14:26.254" v="28" actId="478"/>
          <ac:picMkLst>
            <pc:docMk/>
            <pc:sldMk cId="879617062" sldId="279"/>
            <ac:picMk id="3" creationId="{482BDEDC-E5EB-B7D4-5591-17125FDDBAEA}"/>
          </ac:picMkLst>
        </pc:picChg>
        <pc:picChg chg="del mod">
          <ac:chgData name="Robb, Kimberly" userId="20280bf1-a5b9-40cd-886d-9b4e3c67fd6b" providerId="ADAL" clId="{04FC256B-48B5-4BFD-8C45-89A8960AE7A7}" dt="2023-10-04T19:14:26.984" v="30" actId="478"/>
          <ac:picMkLst>
            <pc:docMk/>
            <pc:sldMk cId="879617062" sldId="279"/>
            <ac:picMk id="14" creationId="{70010D41-C13C-7167-2DF3-2823C0EBF70F}"/>
          </ac:picMkLst>
        </pc:picChg>
        <pc:picChg chg="add mod">
          <ac:chgData name="Robb, Kimberly" userId="20280bf1-a5b9-40cd-886d-9b4e3c67fd6b" providerId="ADAL" clId="{04FC256B-48B5-4BFD-8C45-89A8960AE7A7}" dt="2023-10-04T19:16:13.299" v="44" actId="14100"/>
          <ac:picMkLst>
            <pc:docMk/>
            <pc:sldMk cId="879617062" sldId="279"/>
            <ac:picMk id="15" creationId="{E7684E3B-876B-2DC2-906C-87FEE08E00F7}"/>
          </ac:picMkLst>
        </pc:picChg>
        <pc:picChg chg="del">
          <ac:chgData name="Robb, Kimberly" userId="20280bf1-a5b9-40cd-886d-9b4e3c67fd6b" providerId="ADAL" clId="{04FC256B-48B5-4BFD-8C45-89A8960AE7A7}" dt="2023-10-04T19:14:27.665" v="31" actId="478"/>
          <ac:picMkLst>
            <pc:docMk/>
            <pc:sldMk cId="879617062" sldId="279"/>
            <ac:picMk id="17" creationId="{3E3A59D9-65FE-8B53-4503-31051D217DCB}"/>
          </ac:picMkLst>
        </pc:picChg>
        <pc:picChg chg="add mod">
          <ac:chgData name="Robb, Kimberly" userId="20280bf1-a5b9-40cd-886d-9b4e3c67fd6b" providerId="ADAL" clId="{04FC256B-48B5-4BFD-8C45-89A8960AE7A7}" dt="2023-10-04T19:16:24.560" v="48" actId="1076"/>
          <ac:picMkLst>
            <pc:docMk/>
            <pc:sldMk cId="879617062" sldId="279"/>
            <ac:picMk id="18" creationId="{62EF51A6-D745-F85E-37A8-03177FD187BE}"/>
          </ac:picMkLst>
        </pc:picChg>
        <pc:picChg chg="del">
          <ac:chgData name="Robb, Kimberly" userId="20280bf1-a5b9-40cd-886d-9b4e3c67fd6b" providerId="ADAL" clId="{04FC256B-48B5-4BFD-8C45-89A8960AE7A7}" dt="2023-10-04T19:14:29.114" v="32" actId="478"/>
          <ac:picMkLst>
            <pc:docMk/>
            <pc:sldMk cId="879617062" sldId="279"/>
            <ac:picMk id="20" creationId="{D81BE51F-92B5-B60F-5C10-64A26C182FCA}"/>
          </ac:picMkLst>
        </pc:picChg>
        <pc:picChg chg="add mod">
          <ac:chgData name="Robb, Kimberly" userId="20280bf1-a5b9-40cd-886d-9b4e3c67fd6b" providerId="ADAL" clId="{04FC256B-48B5-4BFD-8C45-89A8960AE7A7}" dt="2023-10-04T19:17:05.945" v="51" actId="1076"/>
          <ac:picMkLst>
            <pc:docMk/>
            <pc:sldMk cId="879617062" sldId="279"/>
            <ac:picMk id="21" creationId="{35B080F8-9843-B20E-FA9B-265163B0B6F8}"/>
          </ac:picMkLst>
        </pc:picChg>
        <pc:picChg chg="add mod">
          <ac:chgData name="Robb, Kimberly" userId="20280bf1-a5b9-40cd-886d-9b4e3c67fd6b" providerId="ADAL" clId="{04FC256B-48B5-4BFD-8C45-89A8960AE7A7}" dt="2023-10-04T19:17:47.237" v="59" actId="1076"/>
          <ac:picMkLst>
            <pc:docMk/>
            <pc:sldMk cId="879617062" sldId="279"/>
            <ac:picMk id="23" creationId="{3B50D72D-FEF4-396E-22DA-CCC09C529134}"/>
          </ac:picMkLst>
        </pc:picChg>
        <pc:picChg chg="add mod">
          <ac:chgData name="Robb, Kimberly" userId="20280bf1-a5b9-40cd-886d-9b4e3c67fd6b" providerId="ADAL" clId="{04FC256B-48B5-4BFD-8C45-89A8960AE7A7}" dt="2023-10-04T19:17:49.236" v="60" actId="1076"/>
          <ac:picMkLst>
            <pc:docMk/>
            <pc:sldMk cId="879617062" sldId="279"/>
            <ac:picMk id="25" creationId="{F569EAAD-06B6-DE0F-49E7-18B0EA7BFB87}"/>
          </ac:picMkLst>
        </pc:picChg>
        <pc:picChg chg="add mod">
          <ac:chgData name="Robb, Kimberly" userId="20280bf1-a5b9-40cd-886d-9b4e3c67fd6b" providerId="ADAL" clId="{04FC256B-48B5-4BFD-8C45-89A8960AE7A7}" dt="2023-10-04T19:18:21.432" v="63" actId="1076"/>
          <ac:picMkLst>
            <pc:docMk/>
            <pc:sldMk cId="879617062" sldId="279"/>
            <ac:picMk id="27" creationId="{453BAFF0-F14C-0F48-4676-A47C07D812CE}"/>
          </ac:picMkLst>
        </pc:picChg>
        <pc:cxnChg chg="mod">
          <ac:chgData name="Robb, Kimberly" userId="20280bf1-a5b9-40cd-886d-9b4e3c67fd6b" providerId="ADAL" clId="{04FC256B-48B5-4BFD-8C45-89A8960AE7A7}" dt="2023-10-04T19:19:11.767" v="66" actId="164"/>
          <ac:cxnSpMkLst>
            <pc:docMk/>
            <pc:sldMk cId="879617062" sldId="279"/>
            <ac:cxnSpMk id="11" creationId="{C4EEBDAB-132F-E299-1449-E6CC92C54831}"/>
          </ac:cxnSpMkLst>
        </pc:cxnChg>
        <pc:cxnChg chg="mod topLvl">
          <ac:chgData name="Robb, Kimberly" userId="20280bf1-a5b9-40cd-886d-9b4e3c67fd6b" providerId="ADAL" clId="{04FC256B-48B5-4BFD-8C45-89A8960AE7A7}" dt="2023-10-04T19:19:11.767" v="66" actId="164"/>
          <ac:cxnSpMkLst>
            <pc:docMk/>
            <pc:sldMk cId="879617062" sldId="279"/>
            <ac:cxnSpMk id="13" creationId="{D35AB1E4-C54C-A42E-E74D-F9E7CE578132}"/>
          </ac:cxnSpMkLst>
        </pc:cxnChg>
      </pc:sldChg>
      <pc:sldChg chg="addSp delSp modSp add mod">
        <pc:chgData name="Robb, Kimberly" userId="20280bf1-a5b9-40cd-886d-9b4e3c67fd6b" providerId="ADAL" clId="{04FC256B-48B5-4BFD-8C45-89A8960AE7A7}" dt="2023-10-04T19:22:25.838" v="93" actId="208"/>
        <pc:sldMkLst>
          <pc:docMk/>
          <pc:sldMk cId="79339664" sldId="280"/>
        </pc:sldMkLst>
        <pc:spChg chg="add mod">
          <ac:chgData name="Robb, Kimberly" userId="20280bf1-a5b9-40cd-886d-9b4e3c67fd6b" providerId="ADAL" clId="{04FC256B-48B5-4BFD-8C45-89A8960AE7A7}" dt="2023-10-04T19:20:47.318" v="85" actId="1076"/>
          <ac:spMkLst>
            <pc:docMk/>
            <pc:sldMk cId="79339664" sldId="280"/>
            <ac:spMk id="2" creationId="{1028E5D0-1EB3-8DD4-FFE2-D2E9DE15079C}"/>
          </ac:spMkLst>
        </pc:spChg>
        <pc:spChg chg="add mod">
          <ac:chgData name="Robb, Kimberly" userId="20280bf1-a5b9-40cd-886d-9b4e3c67fd6b" providerId="ADAL" clId="{04FC256B-48B5-4BFD-8C45-89A8960AE7A7}" dt="2023-10-04T19:22:25.838" v="93" actId="208"/>
          <ac:spMkLst>
            <pc:docMk/>
            <pc:sldMk cId="79339664" sldId="280"/>
            <ac:spMk id="3" creationId="{B538E88F-8445-08CA-F889-032D05EC75B8}"/>
          </ac:spMkLst>
        </pc:spChg>
        <pc:spChg chg="add mod">
          <ac:chgData name="Robb, Kimberly" userId="20280bf1-a5b9-40cd-886d-9b4e3c67fd6b" providerId="ADAL" clId="{04FC256B-48B5-4BFD-8C45-89A8960AE7A7}" dt="2023-10-04T19:21:15.720" v="89" actId="1076"/>
          <ac:spMkLst>
            <pc:docMk/>
            <pc:sldMk cId="79339664" sldId="280"/>
            <ac:spMk id="10" creationId="{DB9F8075-2FE7-28C4-8496-2ABB4151963B}"/>
          </ac:spMkLst>
        </pc:spChg>
        <pc:picChg chg="add mod">
          <ac:chgData name="Robb, Kimberly" userId="20280bf1-a5b9-40cd-886d-9b4e3c67fd6b" providerId="ADAL" clId="{04FC256B-48B5-4BFD-8C45-89A8960AE7A7}" dt="2023-10-04T19:20:10.967" v="80" actId="1076"/>
          <ac:picMkLst>
            <pc:docMk/>
            <pc:sldMk cId="79339664" sldId="280"/>
            <ac:picMk id="12" creationId="{77F774BF-99C3-95FF-65D7-583CBC177524}"/>
          </ac:picMkLst>
        </pc:picChg>
        <pc:picChg chg="del">
          <ac:chgData name="Robb, Kimberly" userId="20280bf1-a5b9-40cd-886d-9b4e3c67fd6b" providerId="ADAL" clId="{04FC256B-48B5-4BFD-8C45-89A8960AE7A7}" dt="2023-10-04T19:19:51.196" v="69" actId="478"/>
          <ac:picMkLst>
            <pc:docMk/>
            <pc:sldMk cId="79339664" sldId="280"/>
            <ac:picMk id="15" creationId="{E7684E3B-876B-2DC2-906C-87FEE08E00F7}"/>
          </ac:picMkLst>
        </pc:picChg>
        <pc:picChg chg="del">
          <ac:chgData name="Robb, Kimberly" userId="20280bf1-a5b9-40cd-886d-9b4e3c67fd6b" providerId="ADAL" clId="{04FC256B-48B5-4BFD-8C45-89A8960AE7A7}" dt="2023-10-04T19:19:51.853" v="70" actId="478"/>
          <ac:picMkLst>
            <pc:docMk/>
            <pc:sldMk cId="79339664" sldId="280"/>
            <ac:picMk id="18" creationId="{62EF51A6-D745-F85E-37A8-03177FD187BE}"/>
          </ac:picMkLst>
        </pc:picChg>
        <pc:picChg chg="del">
          <ac:chgData name="Robb, Kimberly" userId="20280bf1-a5b9-40cd-886d-9b4e3c67fd6b" providerId="ADAL" clId="{04FC256B-48B5-4BFD-8C45-89A8960AE7A7}" dt="2023-10-04T19:19:52.409" v="71" actId="478"/>
          <ac:picMkLst>
            <pc:docMk/>
            <pc:sldMk cId="79339664" sldId="280"/>
            <ac:picMk id="21" creationId="{35B080F8-9843-B20E-FA9B-265163B0B6F8}"/>
          </ac:picMkLst>
        </pc:picChg>
        <pc:picChg chg="del">
          <ac:chgData name="Robb, Kimberly" userId="20280bf1-a5b9-40cd-886d-9b4e3c67fd6b" providerId="ADAL" clId="{04FC256B-48B5-4BFD-8C45-89A8960AE7A7}" dt="2023-10-04T19:19:53.767" v="73" actId="478"/>
          <ac:picMkLst>
            <pc:docMk/>
            <pc:sldMk cId="79339664" sldId="280"/>
            <ac:picMk id="23" creationId="{3B50D72D-FEF4-396E-22DA-CCC09C529134}"/>
          </ac:picMkLst>
        </pc:picChg>
        <pc:picChg chg="del">
          <ac:chgData name="Robb, Kimberly" userId="20280bf1-a5b9-40cd-886d-9b4e3c67fd6b" providerId="ADAL" clId="{04FC256B-48B5-4BFD-8C45-89A8960AE7A7}" dt="2023-10-04T19:19:54.344" v="74" actId="478"/>
          <ac:picMkLst>
            <pc:docMk/>
            <pc:sldMk cId="79339664" sldId="280"/>
            <ac:picMk id="25" creationId="{F569EAAD-06B6-DE0F-49E7-18B0EA7BFB87}"/>
          </ac:picMkLst>
        </pc:picChg>
        <pc:picChg chg="del">
          <ac:chgData name="Robb, Kimberly" userId="20280bf1-a5b9-40cd-886d-9b4e3c67fd6b" providerId="ADAL" clId="{04FC256B-48B5-4BFD-8C45-89A8960AE7A7}" dt="2023-10-04T19:19:53.084" v="72" actId="478"/>
          <ac:picMkLst>
            <pc:docMk/>
            <pc:sldMk cId="79339664" sldId="280"/>
            <ac:picMk id="27" creationId="{453BAFF0-F14C-0F48-4676-A47C07D812CE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4:18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4:44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1,'0'0,"-153"226,149-164,37 43,-12 132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5:55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514 1431,'-304'-313,"197"15,74-92,-36-40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5:57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1,'-35'170,"32"-132,3-37,0 0,1-1,-1 1,0-1,0 1,0 0,1-1,-1 1,0-1,1 1,-1-1,0 1,1-1,-1 1,1-1,-1 1,1-1,0 1,5 5,-4 0,1-1,-1 1,0 0,2 9,8 21,-9-16,-3-19,0 0,0 0,0 1,0-1,1 0,-1 0,0 1,0-1,1 0,-1 0,1 0,-1 0,1 1,1 0,6 23,-8-24,0-1,0 1,-1-1,1 1,0-1,0 1,-1-1,1 1,0-1,-1 1,1-1,0 1,-1-1,1 1,-1-1,1 0,-1 1,1-1,-1 1,-4 4,4 3,-15-10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5:59.6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6:0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163 1,'-162'309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6:08.1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6:09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0,'-21'240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6:10.2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6:13.1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4:21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1,'0'0,"6"215,89-146,11 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4:25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4,'0'0,"-223"0,214-3,1 5,6 11,0 4,6 52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4:26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341 1,'0'0,"-312"359,283-221,85-24,-9-1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4:29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4:36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1,'0'0,"301"13,-117 31,2-5,52-18,-17-8,23 12,280-2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4:36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0,'248'77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4:37.3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0,'-277'83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0T21:14:43.5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633 243,'-248'-90,"216"77,-41-23,30 15,35 17,1 2,1-1,0 1,-1-1,1-1,1 1,-1-1,0 0,1 0,0-1,0 1,0-1,1 0,0-1,-5-5,9 9,-8-9,5 17,2 1,0-6,1 0,-1-1,0 1,1 0,-1-1,0 1,0-1,1 1,-1-1,0 1,0-1,0 0,0 1,0-1,0 0,1 1,-1-1,0 0,0 0,0 0,0 0,0 0,0 0,0 0,0 0,0-1,-1 1,-29-7,26 6,0 0,0-1,-1 2,1-1,-10 1,13 0,1 0,-1 0,1 0,-1 1,0-1,1 0,-1 1,1 0,-1-1,1 1,0 0,-1 0,1 0,0-1,-1 2,1-1,0 0,0 0,0 0,0 0,0 1,0-1,0 0,0 3,1-1,0-1,0 1,0 0,1 0,-1 0,1-1,0 1,0 0,0 0,0-1,0 1,1-1,-1 1,4 2,1 6,12 22,12 11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CAC91-7212-4E2B-AF44-4A449280B60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6F763-A8FC-4FAA-A19B-60C7A1F2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81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3130E-8497-4C7F-9C4A-35D19514A5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7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3130E-8497-4C7F-9C4A-35D19514A5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0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3130E-8497-4C7F-9C4A-35D19514A5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2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0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8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3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2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83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1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9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5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DF0-DFC7-4146-93C1-25D60CAEBF8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E96D-CB72-4A87-81B7-410B9E31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8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customXml" Target="../ink/ink1.xml"/><Relationship Id="rId21" Type="http://schemas.openxmlformats.org/officeDocument/2006/relationships/image" Target="../media/image19.png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customXml" Target="../ink/ink18.xml"/><Relationship Id="rId2" Type="http://schemas.openxmlformats.org/officeDocument/2006/relationships/image" Target="../media/image14.pn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customXml" Target="../ink/ink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customXml" Target="../ink/ink5.xml"/><Relationship Id="rId24" Type="http://schemas.openxmlformats.org/officeDocument/2006/relationships/customXml" Target="../ink/ink12.xml"/><Relationship Id="rId32" Type="http://schemas.openxmlformats.org/officeDocument/2006/relationships/customXml" Target="../ink/ink17.xml"/><Relationship Id="rId5" Type="http://schemas.openxmlformats.org/officeDocument/2006/relationships/customXml" Target="../ink/ink2.xml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22.png"/><Relationship Id="rId10" Type="http://schemas.openxmlformats.org/officeDocument/2006/relationships/image" Target="../media/image140.png"/><Relationship Id="rId19" Type="http://schemas.openxmlformats.org/officeDocument/2006/relationships/image" Target="../media/image18.png"/><Relationship Id="rId31" Type="http://schemas.openxmlformats.org/officeDocument/2006/relationships/image" Target="../media/image23.png"/><Relationship Id="rId4" Type="http://schemas.openxmlformats.org/officeDocument/2006/relationships/image" Target="../media/image110.png"/><Relationship Id="rId9" Type="http://schemas.openxmlformats.org/officeDocument/2006/relationships/customXml" Target="../ink/ink4.xm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customXml" Target="../ink/ink14.xml"/><Relationship Id="rId30" Type="http://schemas.openxmlformats.org/officeDocument/2006/relationships/customXml" Target="../ink/ink16.xml"/><Relationship Id="rId8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9AE47E-F4CB-4143-AC6D-4010F2998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7452" y="1328177"/>
            <a:ext cx="3406548" cy="4069726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2700" dirty="0">
                <a:latin typeface="Century Gothic"/>
              </a:rPr>
              <a:t>What do you notice? </a:t>
            </a:r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What do you wonder? </a:t>
            </a:r>
            <a:endParaRPr lang="en-US" dirty="0"/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How many? </a:t>
            </a:r>
            <a:endParaRPr lang="en-US" dirty="0"/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How do you see it?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E3D11C5-0F61-4804-9E5C-88C7E5FD4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9" t="5384" r="15762" b="8986"/>
          <a:stretch/>
        </p:blipFill>
        <p:spPr bwMode="auto">
          <a:xfrm>
            <a:off x="87766" y="951309"/>
            <a:ext cx="5516102" cy="48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118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D853BA4-4A7B-5C55-3C4D-4A6984EFBC63}"/>
              </a:ext>
            </a:extLst>
          </p:cNvPr>
          <p:cNvSpPr txBox="1">
            <a:spLocks/>
          </p:cNvSpPr>
          <p:nvPr/>
        </p:nvSpPr>
        <p:spPr>
          <a:xfrm>
            <a:off x="10083947" y="5865381"/>
            <a:ext cx="1300901" cy="208816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A47DF-58D2-A0E7-2043-81971C901728}"/>
              </a:ext>
            </a:extLst>
          </p:cNvPr>
          <p:cNvSpPr txBox="1"/>
          <p:nvPr/>
        </p:nvSpPr>
        <p:spPr>
          <a:xfrm>
            <a:off x="625261" y="66637"/>
            <a:ext cx="7943480" cy="1074244"/>
          </a:xfrm>
        </p:spPr>
        <p:txBody>
          <a:bodyPr vert="horz" lIns="68580" tIns="34290" rIns="68580" bIns="3429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Which one of these pictures doesn't belong? 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Why?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79EA4E-A52D-D9CF-4F64-F257582B861F}"/>
              </a:ext>
            </a:extLst>
          </p:cNvPr>
          <p:cNvGrpSpPr/>
          <p:nvPr/>
        </p:nvGrpSpPr>
        <p:grpSpPr>
          <a:xfrm>
            <a:off x="107398" y="1140881"/>
            <a:ext cx="8596175" cy="5510290"/>
            <a:chOff x="107398" y="1140881"/>
            <a:chExt cx="8596175" cy="551029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4EEBDAB-132F-E299-1449-E6CC92C54831}"/>
                </a:ext>
              </a:extLst>
            </p:cNvPr>
            <p:cNvCxnSpPr>
              <a:cxnSpLocks/>
            </p:cNvCxnSpPr>
            <p:nvPr/>
          </p:nvCxnSpPr>
          <p:spPr>
            <a:xfrm>
              <a:off x="4597001" y="1140881"/>
              <a:ext cx="0" cy="551029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0113C7-F763-5611-5789-4C2245856704}"/>
                </a:ext>
              </a:extLst>
            </p:cNvPr>
            <p:cNvSpPr/>
            <p:nvPr/>
          </p:nvSpPr>
          <p:spPr>
            <a:xfrm>
              <a:off x="248912" y="1244069"/>
              <a:ext cx="434521" cy="4150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1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107DFE8-41D7-88AC-E300-0A5BE0F90CF8}"/>
                </a:ext>
              </a:extLst>
            </p:cNvPr>
            <p:cNvSpPr/>
            <p:nvPr/>
          </p:nvSpPr>
          <p:spPr>
            <a:xfrm>
              <a:off x="4670127" y="1240170"/>
              <a:ext cx="434521" cy="4150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50708A-555C-E37A-C7AC-12A40CA63FF6}"/>
                </a:ext>
              </a:extLst>
            </p:cNvPr>
            <p:cNvSpPr/>
            <p:nvPr/>
          </p:nvSpPr>
          <p:spPr>
            <a:xfrm>
              <a:off x="303042" y="4179800"/>
              <a:ext cx="434521" cy="4150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3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24BF4D3-052D-2916-F1B3-838A54CBD5F3}"/>
                </a:ext>
              </a:extLst>
            </p:cNvPr>
            <p:cNvSpPr/>
            <p:nvPr/>
          </p:nvSpPr>
          <p:spPr>
            <a:xfrm>
              <a:off x="4724257" y="4179800"/>
              <a:ext cx="434521" cy="41502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35AB1E4-C54C-A42E-E74D-F9E7CE5781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98" y="3873000"/>
              <a:ext cx="8596175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14" descr="A hand with a black background&#10;&#10;Description automatically generated">
            <a:extLst>
              <a:ext uri="{FF2B5EF4-FFF2-40B4-BE49-F238E27FC236}">
                <a16:creationId xmlns:a16="http://schemas.microsoft.com/office/drawing/2014/main" id="{E7684E3B-876B-2DC2-906C-87FEE08E0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8" y="1240169"/>
            <a:ext cx="1700758" cy="2580707"/>
          </a:xfrm>
          <a:prstGeom prst="rect">
            <a:avLst/>
          </a:prstGeom>
        </p:spPr>
      </p:pic>
      <p:pic>
        <p:nvPicPr>
          <p:cNvPr id="18" name="Picture 17" descr="A hand with a black background&#10;&#10;Description automatically generated">
            <a:extLst>
              <a:ext uri="{FF2B5EF4-FFF2-40B4-BE49-F238E27FC236}">
                <a16:creationId xmlns:a16="http://schemas.microsoft.com/office/drawing/2014/main" id="{62EF51A6-D745-F85E-37A8-03177FD18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50" y="1216587"/>
            <a:ext cx="1773881" cy="2580707"/>
          </a:xfrm>
          <a:prstGeom prst="rect">
            <a:avLst/>
          </a:prstGeom>
        </p:spPr>
      </p:pic>
      <p:pic>
        <p:nvPicPr>
          <p:cNvPr id="21" name="Picture 20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35B080F8-9843-B20E-FA9B-265163B0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53" y="1575115"/>
            <a:ext cx="3501118" cy="1909701"/>
          </a:xfrm>
          <a:prstGeom prst="rect">
            <a:avLst/>
          </a:prstGeom>
        </p:spPr>
      </p:pic>
      <p:pic>
        <p:nvPicPr>
          <p:cNvPr id="23" name="Picture 22" descr="A black and white dice&#10;&#10;Description automatically generated">
            <a:extLst>
              <a:ext uri="{FF2B5EF4-FFF2-40B4-BE49-F238E27FC236}">
                <a16:creationId xmlns:a16="http://schemas.microsoft.com/office/drawing/2014/main" id="{3B50D72D-FEF4-396E-22DA-CCC09C529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53" y="4786587"/>
            <a:ext cx="1705573" cy="1662485"/>
          </a:xfrm>
          <a:prstGeom prst="rect">
            <a:avLst/>
          </a:prstGeom>
        </p:spPr>
      </p:pic>
      <p:pic>
        <p:nvPicPr>
          <p:cNvPr id="25" name="Picture 24" descr="A black dot on a white background&#10;&#10;Description automatically generated">
            <a:extLst>
              <a:ext uri="{FF2B5EF4-FFF2-40B4-BE49-F238E27FC236}">
                <a16:creationId xmlns:a16="http://schemas.microsoft.com/office/drawing/2014/main" id="{F569EAAD-06B6-DE0F-49E7-18B0EA7BF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33" y="4735813"/>
            <a:ext cx="1680438" cy="1694801"/>
          </a:xfrm>
          <a:prstGeom prst="rect">
            <a:avLst/>
          </a:prstGeom>
        </p:spPr>
      </p:pic>
      <p:pic>
        <p:nvPicPr>
          <p:cNvPr id="27" name="Picture 26" descr="A group of black circles&#10;&#10;Description automatically generated">
            <a:extLst>
              <a:ext uri="{FF2B5EF4-FFF2-40B4-BE49-F238E27FC236}">
                <a16:creationId xmlns:a16="http://schemas.microsoft.com/office/drawing/2014/main" id="{453BAFF0-F14C-0F48-4676-A47C07D81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0" y="4845626"/>
            <a:ext cx="3814720" cy="153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1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D853BA4-4A7B-5C55-3C4D-4A6984EFBC63}"/>
              </a:ext>
            </a:extLst>
          </p:cNvPr>
          <p:cNvSpPr txBox="1">
            <a:spLocks/>
          </p:cNvSpPr>
          <p:nvPr/>
        </p:nvSpPr>
        <p:spPr>
          <a:xfrm>
            <a:off x="10083947" y="5865381"/>
            <a:ext cx="1300901" cy="208816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700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EEBDAB-132F-E299-1449-E6CC92C54831}"/>
              </a:ext>
            </a:extLst>
          </p:cNvPr>
          <p:cNvCxnSpPr/>
          <p:nvPr/>
        </p:nvCxnSpPr>
        <p:spPr>
          <a:xfrm>
            <a:off x="4650257" y="2100141"/>
            <a:ext cx="0" cy="386964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521D25-A947-F069-D966-AB7E5671EAF9}"/>
              </a:ext>
            </a:extLst>
          </p:cNvPr>
          <p:cNvGrpSpPr/>
          <p:nvPr/>
        </p:nvGrpSpPr>
        <p:grpSpPr>
          <a:xfrm>
            <a:off x="298914" y="2100141"/>
            <a:ext cx="8596175" cy="2498039"/>
            <a:chOff x="398551" y="1657188"/>
            <a:chExt cx="11461567" cy="333071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0113C7-F763-5611-5789-4C2245856704}"/>
                </a:ext>
              </a:extLst>
            </p:cNvPr>
            <p:cNvSpPr/>
            <p:nvPr/>
          </p:nvSpPr>
          <p:spPr>
            <a:xfrm>
              <a:off x="398551" y="1662386"/>
              <a:ext cx="579361" cy="5533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1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107DFE8-41D7-88AC-E300-0A5BE0F90CF8}"/>
                </a:ext>
              </a:extLst>
            </p:cNvPr>
            <p:cNvSpPr/>
            <p:nvPr/>
          </p:nvSpPr>
          <p:spPr>
            <a:xfrm>
              <a:off x="6293505" y="1657188"/>
              <a:ext cx="579361" cy="55336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50708A-555C-E37A-C7AC-12A40CA63FF6}"/>
                </a:ext>
              </a:extLst>
            </p:cNvPr>
            <p:cNvSpPr/>
            <p:nvPr/>
          </p:nvSpPr>
          <p:spPr>
            <a:xfrm>
              <a:off x="398551" y="4434544"/>
              <a:ext cx="579361" cy="5533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3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24BF4D3-052D-2916-F1B3-838A54CBD5F3}"/>
                </a:ext>
              </a:extLst>
            </p:cNvPr>
            <p:cNvSpPr/>
            <p:nvPr/>
          </p:nvSpPr>
          <p:spPr>
            <a:xfrm>
              <a:off x="6310899" y="4434544"/>
              <a:ext cx="579361" cy="5533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35AB1E4-C54C-A42E-E74D-F9E7CE5781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551" y="4225612"/>
              <a:ext cx="1146156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A6824A57-B55C-AD46-0319-BC97C3961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05" y="2031563"/>
            <a:ext cx="2043436" cy="186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8&quot; 10 Rainbow Confetti">
            <a:extLst>
              <a:ext uri="{FF2B5EF4-FFF2-40B4-BE49-F238E27FC236}">
                <a16:creationId xmlns:a16="http://schemas.microsoft.com/office/drawing/2014/main" id="{568EF954-DDF3-FF12-E635-735480A3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064" y="1769869"/>
            <a:ext cx="2107428" cy="208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en colored balloons stock vector. Illustration of balloon - 5293258">
            <a:extLst>
              <a:ext uri="{FF2B5EF4-FFF2-40B4-BE49-F238E27FC236}">
                <a16:creationId xmlns:a16="http://schemas.microsoft.com/office/drawing/2014/main" id="{7D9F4098-0BDF-7138-E7C9-4F282708B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7" y="4183158"/>
            <a:ext cx="3102590" cy="24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J1A Unit 5 grammar | Baamboozle - Baamboozle | The Most Fun Classroom Games!">
            <a:extLst>
              <a:ext uri="{FF2B5EF4-FFF2-40B4-BE49-F238E27FC236}">
                <a16:creationId xmlns:a16="http://schemas.microsoft.com/office/drawing/2014/main" id="{F0B9ACB1-DCDB-E163-412A-E96E4B35D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"/>
          <a:stretch/>
        </p:blipFill>
        <p:spPr bwMode="auto">
          <a:xfrm>
            <a:off x="5829211" y="4297403"/>
            <a:ext cx="1856104" cy="247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0248DB-5BD3-3262-5CB2-3836F6236FA8}"/>
              </a:ext>
            </a:extLst>
          </p:cNvPr>
          <p:cNvSpPr txBox="1"/>
          <p:nvPr/>
        </p:nvSpPr>
        <p:spPr>
          <a:xfrm>
            <a:off x="-1" y="268088"/>
            <a:ext cx="9143999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Century Gothic" panose="020B0502020202020204" pitchFamily="34" charset="0"/>
              </a:rPr>
              <a:t>Same or Different?  </a:t>
            </a:r>
          </a:p>
          <a:p>
            <a:pPr algn="ctr"/>
            <a:r>
              <a:rPr lang="en-US" sz="1350" dirty="0">
                <a:latin typeface="Century Gothic" panose="020B0502020202020204" pitchFamily="34" charset="0"/>
              </a:rPr>
              <a:t>What do you notice is the same about these pictures?  What do you notice is different?</a:t>
            </a:r>
          </a:p>
        </p:txBody>
      </p:sp>
    </p:spTree>
    <p:extLst>
      <p:ext uri="{BB962C8B-B14F-4D97-AF65-F5344CB8AC3E}">
        <p14:creationId xmlns:p14="http://schemas.microsoft.com/office/powerpoint/2010/main" val="318986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EB2B9-913D-D311-D472-982480E05FE7}"/>
              </a:ext>
            </a:extLst>
          </p:cNvPr>
          <p:cNvSpPr txBox="1"/>
          <p:nvPr/>
        </p:nvSpPr>
        <p:spPr>
          <a:xfrm>
            <a:off x="-413657" y="164886"/>
            <a:ext cx="955765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Century Gothic" panose="020B0502020202020204" pitchFamily="34" charset="0"/>
              </a:rPr>
              <a:t>Ten  </a:t>
            </a:r>
          </a:p>
          <a:p>
            <a:pPr algn="ctr"/>
            <a:r>
              <a:rPr lang="en-US" sz="1350" dirty="0">
                <a:latin typeface="Century Gothic" panose="020B0502020202020204" pitchFamily="34" charset="0"/>
              </a:rPr>
              <a:t>Which picture makes it easy to see five without counting?  Why?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E59B4F4-12CA-6484-8443-59776A78B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632616"/>
              </p:ext>
            </p:extLst>
          </p:nvPr>
        </p:nvGraphicFramePr>
        <p:xfrm>
          <a:off x="656944" y="1867301"/>
          <a:ext cx="2560125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025">
                  <a:extLst>
                    <a:ext uri="{9D8B030D-6E8A-4147-A177-3AD203B41FA5}">
                      <a16:colId xmlns:a16="http://schemas.microsoft.com/office/drawing/2014/main" val="3670816487"/>
                    </a:ext>
                  </a:extLst>
                </a:gridCol>
                <a:gridCol w="512025">
                  <a:extLst>
                    <a:ext uri="{9D8B030D-6E8A-4147-A177-3AD203B41FA5}">
                      <a16:colId xmlns:a16="http://schemas.microsoft.com/office/drawing/2014/main" val="97781435"/>
                    </a:ext>
                  </a:extLst>
                </a:gridCol>
                <a:gridCol w="512025">
                  <a:extLst>
                    <a:ext uri="{9D8B030D-6E8A-4147-A177-3AD203B41FA5}">
                      <a16:colId xmlns:a16="http://schemas.microsoft.com/office/drawing/2014/main" val="3275527246"/>
                    </a:ext>
                  </a:extLst>
                </a:gridCol>
                <a:gridCol w="512025">
                  <a:extLst>
                    <a:ext uri="{9D8B030D-6E8A-4147-A177-3AD203B41FA5}">
                      <a16:colId xmlns:a16="http://schemas.microsoft.com/office/drawing/2014/main" val="2468718592"/>
                    </a:ext>
                  </a:extLst>
                </a:gridCol>
                <a:gridCol w="512025">
                  <a:extLst>
                    <a:ext uri="{9D8B030D-6E8A-4147-A177-3AD203B41FA5}">
                      <a16:colId xmlns:a16="http://schemas.microsoft.com/office/drawing/2014/main" val="2643234730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6204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915925"/>
                  </a:ext>
                </a:extLst>
              </a:tr>
            </a:tbl>
          </a:graphicData>
        </a:graphic>
      </p:graphicFrame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516BC5DD-E57A-4209-5CAD-4BBE79548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707538"/>
              </p:ext>
            </p:extLst>
          </p:nvPr>
        </p:nvGraphicFramePr>
        <p:xfrm>
          <a:off x="3547950" y="1867301"/>
          <a:ext cx="2048100" cy="240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025">
                  <a:extLst>
                    <a:ext uri="{9D8B030D-6E8A-4147-A177-3AD203B41FA5}">
                      <a16:colId xmlns:a16="http://schemas.microsoft.com/office/drawing/2014/main" val="3670816487"/>
                    </a:ext>
                  </a:extLst>
                </a:gridCol>
                <a:gridCol w="512025">
                  <a:extLst>
                    <a:ext uri="{9D8B030D-6E8A-4147-A177-3AD203B41FA5}">
                      <a16:colId xmlns:a16="http://schemas.microsoft.com/office/drawing/2014/main" val="97781435"/>
                    </a:ext>
                  </a:extLst>
                </a:gridCol>
                <a:gridCol w="512025">
                  <a:extLst>
                    <a:ext uri="{9D8B030D-6E8A-4147-A177-3AD203B41FA5}">
                      <a16:colId xmlns:a16="http://schemas.microsoft.com/office/drawing/2014/main" val="3275527246"/>
                    </a:ext>
                  </a:extLst>
                </a:gridCol>
                <a:gridCol w="512025">
                  <a:extLst>
                    <a:ext uri="{9D8B030D-6E8A-4147-A177-3AD203B41FA5}">
                      <a16:colId xmlns:a16="http://schemas.microsoft.com/office/drawing/2014/main" val="2468718592"/>
                    </a:ext>
                  </a:extLst>
                </a:gridCol>
              </a:tblGrid>
              <a:tr h="6336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C000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C000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C000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C000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6204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C000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C000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C000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915925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C000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C000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C000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C0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01016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1F006E5-8CE4-F5C9-2C50-CC236DF0E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837534"/>
              </p:ext>
            </p:extLst>
          </p:nvPr>
        </p:nvGraphicFramePr>
        <p:xfrm>
          <a:off x="6438956" y="1867301"/>
          <a:ext cx="20481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025">
                  <a:extLst>
                    <a:ext uri="{9D8B030D-6E8A-4147-A177-3AD203B41FA5}">
                      <a16:colId xmlns:a16="http://schemas.microsoft.com/office/drawing/2014/main" val="1979626214"/>
                    </a:ext>
                  </a:extLst>
                </a:gridCol>
                <a:gridCol w="512025">
                  <a:extLst>
                    <a:ext uri="{9D8B030D-6E8A-4147-A177-3AD203B41FA5}">
                      <a16:colId xmlns:a16="http://schemas.microsoft.com/office/drawing/2014/main" val="3770088093"/>
                    </a:ext>
                  </a:extLst>
                </a:gridCol>
                <a:gridCol w="512025">
                  <a:extLst>
                    <a:ext uri="{9D8B030D-6E8A-4147-A177-3AD203B41FA5}">
                      <a16:colId xmlns:a16="http://schemas.microsoft.com/office/drawing/2014/main" val="106473901"/>
                    </a:ext>
                  </a:extLst>
                </a:gridCol>
                <a:gridCol w="512025">
                  <a:extLst>
                    <a:ext uri="{9D8B030D-6E8A-4147-A177-3AD203B41FA5}">
                      <a16:colId xmlns:a16="http://schemas.microsoft.com/office/drawing/2014/main" val="1696926929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008155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8138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52089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  <a:endParaRPr lang="en-US" sz="48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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138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7497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D853BA4-4A7B-5C55-3C4D-4A6984EFBC63}"/>
              </a:ext>
            </a:extLst>
          </p:cNvPr>
          <p:cNvSpPr txBox="1">
            <a:spLocks/>
          </p:cNvSpPr>
          <p:nvPr/>
        </p:nvSpPr>
        <p:spPr>
          <a:xfrm>
            <a:off x="10083947" y="5865381"/>
            <a:ext cx="1300901" cy="208816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A47DF-58D2-A0E7-2043-81971C901728}"/>
              </a:ext>
            </a:extLst>
          </p:cNvPr>
          <p:cNvSpPr txBox="1"/>
          <p:nvPr/>
        </p:nvSpPr>
        <p:spPr>
          <a:xfrm>
            <a:off x="625261" y="66637"/>
            <a:ext cx="7943480" cy="1074244"/>
          </a:xfrm>
        </p:spPr>
        <p:txBody>
          <a:bodyPr vert="horz" lIns="68580" tIns="34290" rIns="68580" bIns="3429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Which one of these pictures doesn't belong? 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dirty="0">
                <a:latin typeface="Century Gothic" panose="020B0502020202020204" pitchFamily="34" charset="0"/>
                <a:ea typeface="+mj-ea"/>
                <a:cs typeface="+mj-cs"/>
              </a:rPr>
              <a:t>Why?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79EA4E-A52D-D9CF-4F64-F257582B861F}"/>
              </a:ext>
            </a:extLst>
          </p:cNvPr>
          <p:cNvGrpSpPr/>
          <p:nvPr/>
        </p:nvGrpSpPr>
        <p:grpSpPr>
          <a:xfrm>
            <a:off x="107398" y="1140881"/>
            <a:ext cx="8596175" cy="5510290"/>
            <a:chOff x="107398" y="1140881"/>
            <a:chExt cx="8596175" cy="551029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4EEBDAB-132F-E299-1449-E6CC92C54831}"/>
                </a:ext>
              </a:extLst>
            </p:cNvPr>
            <p:cNvCxnSpPr>
              <a:cxnSpLocks/>
            </p:cNvCxnSpPr>
            <p:nvPr/>
          </p:nvCxnSpPr>
          <p:spPr>
            <a:xfrm>
              <a:off x="4597001" y="1140881"/>
              <a:ext cx="0" cy="551029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0113C7-F763-5611-5789-4C2245856704}"/>
                </a:ext>
              </a:extLst>
            </p:cNvPr>
            <p:cNvSpPr/>
            <p:nvPr/>
          </p:nvSpPr>
          <p:spPr>
            <a:xfrm>
              <a:off x="248912" y="1244069"/>
              <a:ext cx="434521" cy="4150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1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107DFE8-41D7-88AC-E300-0A5BE0F90CF8}"/>
                </a:ext>
              </a:extLst>
            </p:cNvPr>
            <p:cNvSpPr/>
            <p:nvPr/>
          </p:nvSpPr>
          <p:spPr>
            <a:xfrm>
              <a:off x="4670127" y="1240170"/>
              <a:ext cx="434521" cy="4150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50708A-555C-E37A-C7AC-12A40CA63FF6}"/>
                </a:ext>
              </a:extLst>
            </p:cNvPr>
            <p:cNvSpPr/>
            <p:nvPr/>
          </p:nvSpPr>
          <p:spPr>
            <a:xfrm>
              <a:off x="303042" y="4179800"/>
              <a:ext cx="434521" cy="4150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3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24BF4D3-052D-2916-F1B3-838A54CBD5F3}"/>
                </a:ext>
              </a:extLst>
            </p:cNvPr>
            <p:cNvSpPr/>
            <p:nvPr/>
          </p:nvSpPr>
          <p:spPr>
            <a:xfrm>
              <a:off x="4724257" y="4179800"/>
              <a:ext cx="434521" cy="41502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35AB1E4-C54C-A42E-E74D-F9E7CE5781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398" y="3873000"/>
              <a:ext cx="8596175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028E5D0-1EB3-8DD4-FFE2-D2E9DE15079C}"/>
              </a:ext>
            </a:extLst>
          </p:cNvPr>
          <p:cNvSpPr/>
          <p:nvPr/>
        </p:nvSpPr>
        <p:spPr>
          <a:xfrm>
            <a:off x="508701" y="1104692"/>
            <a:ext cx="4088300" cy="31470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ten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38E88F-8445-08CA-F889-032D05EC75B8}"/>
              </a:ext>
            </a:extLst>
          </p:cNvPr>
          <p:cNvSpPr/>
          <p:nvPr/>
        </p:nvSpPr>
        <p:spPr>
          <a:xfrm>
            <a:off x="508701" y="4614154"/>
            <a:ext cx="3709990" cy="191590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5+5=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9F8075-2FE7-28C4-8496-2ABB4151963B}"/>
              </a:ext>
            </a:extLst>
          </p:cNvPr>
          <p:cNvSpPr/>
          <p:nvPr/>
        </p:nvSpPr>
        <p:spPr>
          <a:xfrm>
            <a:off x="5158778" y="1198736"/>
            <a:ext cx="3256755" cy="31470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0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Gothic" panose="020B0502020202020204" pitchFamily="34" charset="0"/>
              </a:rPr>
              <a:t>10</a:t>
            </a:r>
            <a:endParaRPr lang="en-US" sz="20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77F774BF-99C3-95FF-65D7-583CBC177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3" y="4899714"/>
            <a:ext cx="3301241" cy="13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9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9AE47E-F4CB-4143-AC6D-4010F2998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7452" y="1328177"/>
            <a:ext cx="3406548" cy="4069726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2700" dirty="0">
                <a:latin typeface="Century Gothic"/>
              </a:rPr>
              <a:t>What do you notice? </a:t>
            </a:r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What do you wonder? </a:t>
            </a:r>
            <a:endParaRPr lang="en-US" dirty="0"/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How many? </a:t>
            </a:r>
            <a:endParaRPr lang="en-US" dirty="0"/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How do you see it?</a:t>
            </a:r>
            <a:endParaRPr lang="en-US" dirty="0"/>
          </a:p>
        </p:txBody>
      </p:sp>
      <p:pic>
        <p:nvPicPr>
          <p:cNvPr id="2" name="Picture 3" descr="A picture containing several&#10;&#10;Description automatically generated">
            <a:extLst>
              <a:ext uri="{FF2B5EF4-FFF2-40B4-BE49-F238E27FC236}">
                <a16:creationId xmlns:a16="http://schemas.microsoft.com/office/drawing/2014/main" id="{511E4790-1521-17AC-B31F-1899F751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59" y="2112424"/>
            <a:ext cx="4965032" cy="24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3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9AE47E-F4CB-4143-AC6D-4010F2998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7452" y="1328177"/>
            <a:ext cx="3406548" cy="4069726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2700" dirty="0">
                <a:latin typeface="Century Gothic"/>
              </a:rPr>
              <a:t>What do you notice? </a:t>
            </a:r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What do you wonder? </a:t>
            </a:r>
            <a:endParaRPr lang="en-US" dirty="0"/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How many? </a:t>
            </a:r>
            <a:endParaRPr lang="en-US" dirty="0"/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How do you see it?</a:t>
            </a:r>
            <a:endParaRPr lang="en-US" dirty="0"/>
          </a:p>
        </p:txBody>
      </p:sp>
      <p:pic>
        <p:nvPicPr>
          <p:cNvPr id="4" name="Picture 4" descr="A picture containing pallette&#10;&#10;Description automatically generated">
            <a:extLst>
              <a:ext uri="{FF2B5EF4-FFF2-40B4-BE49-F238E27FC236}">
                <a16:creationId xmlns:a16="http://schemas.microsoft.com/office/drawing/2014/main" id="{AC35840A-E489-DE6D-1A6D-C701A4F28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5221" y="2294689"/>
            <a:ext cx="4644189" cy="226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9AE47E-F4CB-4143-AC6D-4010F2998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7452" y="1328177"/>
            <a:ext cx="3406548" cy="4069726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2700" dirty="0">
                <a:latin typeface="Century Gothic"/>
              </a:rPr>
              <a:t>What do you notice? </a:t>
            </a:r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What do you wonder? </a:t>
            </a:r>
            <a:endParaRPr lang="en-US" dirty="0"/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How many? </a:t>
            </a:r>
            <a:endParaRPr lang="en-US" dirty="0"/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How do you see it?</a:t>
            </a:r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44A237B-5AA2-1887-30B2-313C3FC31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8" r="10448" b="671"/>
          <a:stretch/>
        </p:blipFill>
        <p:spPr>
          <a:xfrm>
            <a:off x="194230" y="1070864"/>
            <a:ext cx="5330538" cy="45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8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9AE47E-F4CB-4143-AC6D-4010F2998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7452" y="1328177"/>
            <a:ext cx="3406548" cy="4069726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2700" dirty="0">
                <a:latin typeface="Century Gothic"/>
              </a:rPr>
              <a:t>What do you notice? </a:t>
            </a:r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What do you wonder? </a:t>
            </a:r>
            <a:endParaRPr lang="en-US" dirty="0"/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How many? </a:t>
            </a:r>
            <a:endParaRPr lang="en-US" dirty="0"/>
          </a:p>
          <a:p>
            <a:pPr algn="l"/>
            <a:endParaRPr lang="en-US" sz="2700" dirty="0">
              <a:latin typeface="Century Gothic"/>
            </a:endParaRPr>
          </a:p>
          <a:p>
            <a:pPr algn="l"/>
            <a:r>
              <a:rPr lang="en-US" sz="2700" dirty="0">
                <a:latin typeface="Century Gothic"/>
              </a:rPr>
              <a:t>How do you see it?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4DD904-B3A0-45C2-09DB-20187E80D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63" y="1643039"/>
            <a:ext cx="5055268" cy="37523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B907132-DC40-66A5-A09A-7C637B1DCE72}"/>
                  </a:ext>
                </a:extLst>
              </p14:cNvPr>
              <p14:cNvContentPartPr/>
              <p14:nvPr/>
            </p14:nvContentPartPr>
            <p14:xfrm>
              <a:off x="2950560" y="3762874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B907132-DC40-66A5-A09A-7C637B1DCE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2560" y="374487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4635E60-18AB-ABBA-F1E8-9E04DC617595}"/>
                  </a:ext>
                </a:extLst>
              </p14:cNvPr>
              <p14:cNvContentPartPr/>
              <p14:nvPr/>
            </p14:nvContentPartPr>
            <p14:xfrm>
              <a:off x="4064400" y="5368474"/>
              <a:ext cx="74880" cy="131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4635E60-18AB-ABBA-F1E8-9E04DC6175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6760" y="5350834"/>
                <a:ext cx="11052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434FF4-43BD-7AA0-81B2-77450E780FF0}"/>
                  </a:ext>
                </a:extLst>
              </p14:cNvPr>
              <p14:cNvContentPartPr/>
              <p14:nvPr/>
            </p14:nvContentPartPr>
            <p14:xfrm>
              <a:off x="1953000" y="370594"/>
              <a:ext cx="88200" cy="37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434FF4-43BD-7AA0-81B2-77450E780FF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5000" y="352954"/>
                <a:ext cx="1238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DCD4C35-CE2F-77F5-A255-EE9CF7515AD5}"/>
                  </a:ext>
                </a:extLst>
              </p14:cNvPr>
              <p14:cNvContentPartPr/>
              <p14:nvPr/>
            </p14:nvContentPartPr>
            <p14:xfrm>
              <a:off x="3297600" y="1899514"/>
              <a:ext cx="123120" cy="261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DCD4C35-CE2F-77F5-A255-EE9CF7515A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79600" y="1881874"/>
                <a:ext cx="1587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AA9934A-B14D-3BC9-328E-E90453DEFC83}"/>
                  </a:ext>
                </a:extLst>
              </p14:cNvPr>
              <p14:cNvContentPartPr/>
              <p14:nvPr/>
            </p14:nvContentPartPr>
            <p14:xfrm>
              <a:off x="367200" y="15819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AA9934A-B14D-3BC9-328E-E90453DEFC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560" y="14055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C507DB9-DA86-462D-5609-20F6541CDAE0}"/>
                  </a:ext>
                </a:extLst>
              </p14:cNvPr>
              <p14:cNvContentPartPr/>
              <p14:nvPr/>
            </p14:nvContentPartPr>
            <p14:xfrm>
              <a:off x="-1934640" y="3730834"/>
              <a:ext cx="683640" cy="64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C507DB9-DA86-462D-5609-20F6541CDAE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1952280" y="3713194"/>
                <a:ext cx="71928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657B70D-4C8B-3146-8CA6-7F2FD3F53C81}"/>
                  </a:ext>
                </a:extLst>
              </p14:cNvPr>
              <p14:cNvContentPartPr/>
              <p14:nvPr/>
            </p14:nvContentPartPr>
            <p14:xfrm>
              <a:off x="-1175760" y="3832714"/>
              <a:ext cx="89640" cy="28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657B70D-4C8B-3146-8CA6-7F2FD3F53C8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1193760" y="3814714"/>
                <a:ext cx="12528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B1409E5-6F6F-E3AD-A80D-C15A4654E977}"/>
                  </a:ext>
                </a:extLst>
              </p14:cNvPr>
              <p14:cNvContentPartPr/>
              <p14:nvPr/>
            </p14:nvContentPartPr>
            <p14:xfrm>
              <a:off x="-700200" y="3744874"/>
              <a:ext cx="100080" cy="30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B1409E5-6F6F-E3AD-A80D-C15A4654E9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717840" y="3726874"/>
                <a:ext cx="13572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E0B84A5-260D-5E7C-E8C9-DBC83E6D2F1B}"/>
                  </a:ext>
                </a:extLst>
              </p14:cNvPr>
              <p14:cNvContentPartPr/>
              <p14:nvPr/>
            </p14:nvContentPartPr>
            <p14:xfrm>
              <a:off x="3710160" y="3621394"/>
              <a:ext cx="227880" cy="87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E0B84A5-260D-5E7C-E8C9-DBC83E6D2F1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92520" y="3603754"/>
                <a:ext cx="2635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6F41AA-4940-0575-2CB5-C4728608E118}"/>
                  </a:ext>
                </a:extLst>
              </p14:cNvPr>
              <p14:cNvContentPartPr/>
              <p14:nvPr/>
            </p14:nvContentPartPr>
            <p14:xfrm>
              <a:off x="4354200" y="5640994"/>
              <a:ext cx="56880" cy="227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6F41AA-4940-0575-2CB5-C4728608E11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36560" y="5623354"/>
                <a:ext cx="92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112299C-4184-7FFF-99CB-767805FDED70}"/>
                  </a:ext>
                </a:extLst>
              </p14:cNvPr>
              <p14:cNvContentPartPr/>
              <p14:nvPr/>
            </p14:nvContentPartPr>
            <p14:xfrm>
              <a:off x="2108880" y="-360206"/>
              <a:ext cx="185040" cy="515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112299C-4184-7FFF-99CB-767805FDED7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91240" y="-378206"/>
                <a:ext cx="220680" cy="55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283455-C132-5CBD-7DA1-32747BC3408B}"/>
                  </a:ext>
                </a:extLst>
              </p14:cNvPr>
              <p14:cNvContentPartPr/>
              <p14:nvPr/>
            </p14:nvContentPartPr>
            <p14:xfrm>
              <a:off x="2741400" y="-93411"/>
              <a:ext cx="20160" cy="139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283455-C132-5CBD-7DA1-32747BC3408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23400" y="-111051"/>
                <a:ext cx="5580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B0E962C-78A9-5C63-72A4-F97CDA148C89}"/>
                  </a:ext>
                </a:extLst>
              </p14:cNvPr>
              <p14:cNvContentPartPr/>
              <p14:nvPr/>
            </p14:nvContentPartPr>
            <p14:xfrm>
              <a:off x="3328920" y="182214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B0E962C-78A9-5C63-72A4-F97CDA148C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0920" y="180450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F5A0221-09C5-4444-CAF8-18DE6F016AE6}"/>
                  </a:ext>
                </a:extLst>
              </p14:cNvPr>
              <p14:cNvContentPartPr/>
              <p14:nvPr/>
            </p14:nvContentPartPr>
            <p14:xfrm>
              <a:off x="4043520" y="3365109"/>
              <a:ext cx="59040" cy="111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F5A0221-09C5-4444-CAF8-18DE6F016AE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25880" y="3347469"/>
                <a:ext cx="94680" cy="1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1401400A-079E-B1B1-6499-2AC660B73805}"/>
              </a:ext>
            </a:extLst>
          </p:cNvPr>
          <p:cNvGrpSpPr/>
          <p:nvPr/>
        </p:nvGrpSpPr>
        <p:grpSpPr>
          <a:xfrm>
            <a:off x="4077000" y="3615669"/>
            <a:ext cx="77040" cy="86760"/>
            <a:chOff x="4077000" y="3615669"/>
            <a:chExt cx="77040" cy="8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759E039-018B-788F-3986-027C6715BCA6}"/>
                    </a:ext>
                  </a:extLst>
                </p14:cNvPr>
                <p14:cNvContentPartPr/>
                <p14:nvPr/>
              </p14:nvContentPartPr>
              <p14:xfrm>
                <a:off x="4153680" y="3679029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759E039-018B-788F-3986-027C6715BCA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36040" y="366138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9B3A236-7B0C-16A2-E16B-FE451D2F3246}"/>
                    </a:ext>
                  </a:extLst>
                </p14:cNvPr>
                <p14:cNvContentPartPr/>
                <p14:nvPr/>
              </p14:nvContentPartPr>
              <p14:xfrm>
                <a:off x="4077000" y="3615669"/>
                <a:ext cx="7920" cy="86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9B3A236-7B0C-16A2-E16B-FE451D2F324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59360" y="3597669"/>
                  <a:ext cx="43560" cy="12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3C6FD26-A8D5-1C14-FB33-3AD52622DF94}"/>
                  </a:ext>
                </a:extLst>
              </p14:cNvPr>
              <p14:cNvContentPartPr/>
              <p14:nvPr/>
            </p14:nvContentPartPr>
            <p14:xfrm>
              <a:off x="4138920" y="3486069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3C6FD26-A8D5-1C14-FB33-3AD52622DF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1280" y="34684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EA4EA2C-CBAE-ABAA-474E-5B80D1C4EFDF}"/>
                  </a:ext>
                </a:extLst>
              </p14:cNvPr>
              <p14:cNvContentPartPr/>
              <p14:nvPr/>
            </p14:nvContentPartPr>
            <p14:xfrm>
              <a:off x="5513040" y="554490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EA4EA2C-CBAE-ABAA-474E-5B80D1C4EFD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5040" y="5527269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2880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6F48B5F6689449879F3333CDC49E94" ma:contentTypeVersion="16" ma:contentTypeDescription="Create a new document." ma:contentTypeScope="" ma:versionID="1795989e15ed02084c1708bed2b8de41">
  <xsd:schema xmlns:xsd="http://www.w3.org/2001/XMLSchema" xmlns:xs="http://www.w3.org/2001/XMLSchema" xmlns:p="http://schemas.microsoft.com/office/2006/metadata/properties" xmlns:ns2="bec6cf08-5940-4c08-b021-5b021d99106d" xmlns:ns3="abfc965f-754e-4b87-8318-6c71fea3ffb0" targetNamespace="http://schemas.microsoft.com/office/2006/metadata/properties" ma:root="true" ma:fieldsID="0c310d04dd67f053cf8fe6a5767f377a" ns2:_="" ns3:_="">
    <xsd:import namespace="bec6cf08-5940-4c08-b021-5b021d99106d"/>
    <xsd:import namespace="abfc965f-754e-4b87-8318-6c71fea3ff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c6cf08-5940-4c08-b021-5b021d9910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5b5c3dc-6ef1-48a5-bb73-399a7ed9e8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fc965f-754e-4b87-8318-6c71fea3ffb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dbc0bdca-f1fd-4063-a2a9-22ee6900db06}" ma:internalName="TaxCatchAll" ma:showField="CatchAllData" ma:web="abfc965f-754e-4b87-8318-6c71fea3ff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c6cf08-5940-4c08-b021-5b021d99106d">
      <Terms xmlns="http://schemas.microsoft.com/office/infopath/2007/PartnerControls"/>
    </lcf76f155ced4ddcb4097134ff3c332f>
    <TaxCatchAll xmlns="abfc965f-754e-4b87-8318-6c71fea3ffb0" xsi:nil="true"/>
  </documentManagement>
</p:properties>
</file>

<file path=customXml/itemProps1.xml><?xml version="1.0" encoding="utf-8"?>
<ds:datastoreItem xmlns:ds="http://schemas.openxmlformats.org/officeDocument/2006/customXml" ds:itemID="{5A5955B2-6975-4299-BC0E-DDB7D51CC18A}"/>
</file>

<file path=customXml/itemProps2.xml><?xml version="1.0" encoding="utf-8"?>
<ds:datastoreItem xmlns:ds="http://schemas.openxmlformats.org/officeDocument/2006/customXml" ds:itemID="{35CA48F7-55B1-4212-8DFE-DB08553907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186FDA-0DB7-47A0-BC9F-141D7A1198D4}">
  <ds:schemaRefs>
    <ds:schemaRef ds:uri="http://schemas.microsoft.com/office/2006/metadata/properties"/>
    <ds:schemaRef ds:uri="http://schemas.microsoft.com/office/infopath/2007/PartnerControls"/>
    <ds:schemaRef ds:uri="bec6cf08-5940-4c08-b021-5b021d99106d"/>
    <ds:schemaRef ds:uri="abfc965f-754e-4b87-8318-6c71fea3ff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51</TotalTime>
  <Words>200</Words>
  <Application>Microsoft Office PowerPoint</Application>
  <PresentationFormat>On-screen Show (4:3)</PresentationFormat>
  <Paragraphs>91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KG Primary Penmanship 2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Robb, Kimberly</cp:lastModifiedBy>
  <cp:revision>35</cp:revision>
  <dcterms:created xsi:type="dcterms:W3CDTF">2022-11-17T19:41:25Z</dcterms:created>
  <dcterms:modified xsi:type="dcterms:W3CDTF">2023-10-04T19:24:09Z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0x010100076F48B5F6689449879F3333CDC49E94</vt:lpwstr>
  </property>
  <property fmtid="{D5CDD505-2E9C-101B-9397-08002B2CF9AE}" pid="3" name="MediaServiceImageTags">
    <vt:lpwstr/>
  </property>
</Properties>
</file>