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sldIdLst>
    <p:sldId id="271" r:id="rId6"/>
    <p:sldId id="265" r:id="rId7"/>
    <p:sldId id="273" r:id="rId8"/>
    <p:sldId id="272" r:id="rId9"/>
    <p:sldId id="275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0D4BB2-0E05-4D6F-A999-097D56674CFF}" v="26" dt="2023-10-04T23:46:57.2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b, Kimberly" userId="20280bf1-a5b9-40cd-886d-9b4e3c67fd6b" providerId="ADAL" clId="{500D4BB2-0E05-4D6F-A999-097D56674CFF}"/>
    <pc:docChg chg="undo custSel addSld delSld modSld sldOrd">
      <pc:chgData name="Robb, Kimberly" userId="20280bf1-a5b9-40cd-886d-9b4e3c67fd6b" providerId="ADAL" clId="{500D4BB2-0E05-4D6F-A999-097D56674CFF}" dt="2023-10-04T23:47:16.844" v="154" actId="1076"/>
      <pc:docMkLst>
        <pc:docMk/>
      </pc:docMkLst>
      <pc:sldChg chg="addSp delSp modSp mod">
        <pc:chgData name="Robb, Kimberly" userId="20280bf1-a5b9-40cd-886d-9b4e3c67fd6b" providerId="ADAL" clId="{500D4BB2-0E05-4D6F-A999-097D56674CFF}" dt="2023-10-04T23:35:07.325" v="6" actId="1076"/>
        <pc:sldMkLst>
          <pc:docMk/>
          <pc:sldMk cId="1610921698" sldId="265"/>
        </pc:sldMkLst>
        <pc:spChg chg="mod">
          <ac:chgData name="Robb, Kimberly" userId="20280bf1-a5b9-40cd-886d-9b4e3c67fd6b" providerId="ADAL" clId="{500D4BB2-0E05-4D6F-A999-097D56674CFF}" dt="2023-10-04T23:34:42.340" v="2"/>
          <ac:spMkLst>
            <pc:docMk/>
            <pc:sldMk cId="1610921698" sldId="265"/>
            <ac:spMk id="11" creationId="{4F930AF7-B8F7-A4A9-E8EB-2734C2862034}"/>
          </ac:spMkLst>
        </pc:spChg>
        <pc:spChg chg="mod">
          <ac:chgData name="Robb, Kimberly" userId="20280bf1-a5b9-40cd-886d-9b4e3c67fd6b" providerId="ADAL" clId="{500D4BB2-0E05-4D6F-A999-097D56674CFF}" dt="2023-10-04T23:34:42.340" v="2"/>
          <ac:spMkLst>
            <pc:docMk/>
            <pc:sldMk cId="1610921698" sldId="265"/>
            <ac:spMk id="12" creationId="{F4AD3796-8F69-5537-0AA7-5430AF03038F}"/>
          </ac:spMkLst>
        </pc:spChg>
        <pc:spChg chg="mod">
          <ac:chgData name="Robb, Kimberly" userId="20280bf1-a5b9-40cd-886d-9b4e3c67fd6b" providerId="ADAL" clId="{500D4BB2-0E05-4D6F-A999-097D56674CFF}" dt="2023-10-04T23:34:42.340" v="2"/>
          <ac:spMkLst>
            <pc:docMk/>
            <pc:sldMk cId="1610921698" sldId="265"/>
            <ac:spMk id="13" creationId="{7C45F257-EB78-B2D1-44BA-1CA91FD2771A}"/>
          </ac:spMkLst>
        </pc:spChg>
        <pc:spChg chg="mod">
          <ac:chgData name="Robb, Kimberly" userId="20280bf1-a5b9-40cd-886d-9b4e3c67fd6b" providerId="ADAL" clId="{500D4BB2-0E05-4D6F-A999-097D56674CFF}" dt="2023-10-04T23:34:42.340" v="2"/>
          <ac:spMkLst>
            <pc:docMk/>
            <pc:sldMk cId="1610921698" sldId="265"/>
            <ac:spMk id="16" creationId="{D1212297-9581-D5C0-6EC7-8D2F5640770E}"/>
          </ac:spMkLst>
        </pc:spChg>
        <pc:grpChg chg="add mod">
          <ac:chgData name="Robb, Kimberly" userId="20280bf1-a5b9-40cd-886d-9b4e3c67fd6b" providerId="ADAL" clId="{500D4BB2-0E05-4D6F-A999-097D56674CFF}" dt="2023-10-04T23:34:42.340" v="2"/>
          <ac:grpSpMkLst>
            <pc:docMk/>
            <pc:sldMk cId="1610921698" sldId="265"/>
            <ac:grpSpMk id="4" creationId="{4174A9E3-BFD4-0F2E-5FC2-0971E0351DAD}"/>
          </ac:grpSpMkLst>
        </pc:grpChg>
        <pc:grpChg chg="mod">
          <ac:chgData name="Robb, Kimberly" userId="20280bf1-a5b9-40cd-886d-9b4e3c67fd6b" providerId="ADAL" clId="{500D4BB2-0E05-4D6F-A999-097D56674CFF}" dt="2023-10-04T23:34:42.340" v="2"/>
          <ac:grpSpMkLst>
            <pc:docMk/>
            <pc:sldMk cId="1610921698" sldId="265"/>
            <ac:grpSpMk id="10" creationId="{F31D3BA9-4706-50AF-A604-A8A230E0FA6A}"/>
          </ac:grpSpMkLst>
        </pc:grpChg>
        <pc:graphicFrameChg chg="del mod">
          <ac:chgData name="Robb, Kimberly" userId="20280bf1-a5b9-40cd-886d-9b4e3c67fd6b" providerId="ADAL" clId="{500D4BB2-0E05-4D6F-A999-097D56674CFF}" dt="2023-10-04T23:34:41.007" v="1" actId="478"/>
          <ac:graphicFrameMkLst>
            <pc:docMk/>
            <pc:sldMk cId="1610921698" sldId="265"/>
            <ac:graphicFrameMk id="3" creationId="{3ED5B79D-F975-D6B1-518A-5AC20B8B430D}"/>
          </ac:graphicFrameMkLst>
        </pc:graphicFrameChg>
        <pc:picChg chg="mod">
          <ac:chgData name="Robb, Kimberly" userId="20280bf1-a5b9-40cd-886d-9b4e3c67fd6b" providerId="ADAL" clId="{500D4BB2-0E05-4D6F-A999-097D56674CFF}" dt="2023-10-04T23:34:48.216" v="4" actId="1076"/>
          <ac:picMkLst>
            <pc:docMk/>
            <pc:sldMk cId="1610921698" sldId="265"/>
            <ac:picMk id="6" creationId="{DB7F97AF-2B24-7A3B-8395-6AD551D23DB3}"/>
          </ac:picMkLst>
        </pc:picChg>
        <pc:picChg chg="mod">
          <ac:chgData name="Robb, Kimberly" userId="20280bf1-a5b9-40cd-886d-9b4e3c67fd6b" providerId="ADAL" clId="{500D4BB2-0E05-4D6F-A999-097D56674CFF}" dt="2023-10-04T23:34:45.471" v="3" actId="1076"/>
          <ac:picMkLst>
            <pc:docMk/>
            <pc:sldMk cId="1610921698" sldId="265"/>
            <ac:picMk id="9" creationId="{06B465EA-E2B6-1427-D1EE-DFE90C0C0B71}"/>
          </ac:picMkLst>
        </pc:picChg>
        <pc:picChg chg="mod">
          <ac:chgData name="Robb, Kimberly" userId="20280bf1-a5b9-40cd-886d-9b4e3c67fd6b" providerId="ADAL" clId="{500D4BB2-0E05-4D6F-A999-097D56674CFF}" dt="2023-10-04T23:35:07.325" v="6" actId="1076"/>
          <ac:picMkLst>
            <pc:docMk/>
            <pc:sldMk cId="1610921698" sldId="265"/>
            <ac:picMk id="17" creationId="{A2260FEF-5A36-DB7D-61A3-71E4E1E1BA62}"/>
          </ac:picMkLst>
        </pc:picChg>
        <pc:picChg chg="mod">
          <ac:chgData name="Robb, Kimberly" userId="20280bf1-a5b9-40cd-886d-9b4e3c67fd6b" providerId="ADAL" clId="{500D4BB2-0E05-4D6F-A999-097D56674CFF}" dt="2023-10-04T23:35:07.325" v="6" actId="1076"/>
          <ac:picMkLst>
            <pc:docMk/>
            <pc:sldMk cId="1610921698" sldId="265"/>
            <ac:picMk id="18" creationId="{AF19EEBE-E9ED-004C-AFBA-BF25FA548504}"/>
          </ac:picMkLst>
        </pc:picChg>
        <pc:picChg chg="mod">
          <ac:chgData name="Robb, Kimberly" userId="20280bf1-a5b9-40cd-886d-9b4e3c67fd6b" providerId="ADAL" clId="{500D4BB2-0E05-4D6F-A999-097D56674CFF}" dt="2023-10-04T23:35:07.325" v="6" actId="1076"/>
          <ac:picMkLst>
            <pc:docMk/>
            <pc:sldMk cId="1610921698" sldId="265"/>
            <ac:picMk id="19" creationId="{76685895-56E7-A87A-7884-DE18E26BAEED}"/>
          </ac:picMkLst>
        </pc:picChg>
        <pc:cxnChg chg="mod">
          <ac:chgData name="Robb, Kimberly" userId="20280bf1-a5b9-40cd-886d-9b4e3c67fd6b" providerId="ADAL" clId="{500D4BB2-0E05-4D6F-A999-097D56674CFF}" dt="2023-10-04T23:34:42.340" v="2"/>
          <ac:cxnSpMkLst>
            <pc:docMk/>
            <pc:sldMk cId="1610921698" sldId="265"/>
            <ac:cxnSpMk id="8" creationId="{6619BD99-9A67-0BDA-45BF-B37308B3001D}"/>
          </ac:cxnSpMkLst>
        </pc:cxnChg>
        <pc:cxnChg chg="mod">
          <ac:chgData name="Robb, Kimberly" userId="20280bf1-a5b9-40cd-886d-9b4e3c67fd6b" providerId="ADAL" clId="{500D4BB2-0E05-4D6F-A999-097D56674CFF}" dt="2023-10-04T23:34:42.340" v="2"/>
          <ac:cxnSpMkLst>
            <pc:docMk/>
            <pc:sldMk cId="1610921698" sldId="265"/>
            <ac:cxnSpMk id="20" creationId="{73AF3150-BD6B-6809-5E29-C78D5E4F063C}"/>
          </ac:cxnSpMkLst>
        </pc:cxnChg>
      </pc:sldChg>
      <pc:sldChg chg="addSp delSp modSp mod">
        <pc:chgData name="Robb, Kimberly" userId="20280bf1-a5b9-40cd-886d-9b4e3c67fd6b" providerId="ADAL" clId="{500D4BB2-0E05-4D6F-A999-097D56674CFF}" dt="2023-10-04T23:35:32.175" v="13" actId="1076"/>
        <pc:sldMkLst>
          <pc:docMk/>
          <pc:sldMk cId="3659901628" sldId="272"/>
        </pc:sldMkLst>
        <pc:spChg chg="mod">
          <ac:chgData name="Robb, Kimberly" userId="20280bf1-a5b9-40cd-886d-9b4e3c67fd6b" providerId="ADAL" clId="{500D4BB2-0E05-4D6F-A999-097D56674CFF}" dt="2023-10-04T23:35:21.674" v="8"/>
          <ac:spMkLst>
            <pc:docMk/>
            <pc:sldMk cId="3659901628" sldId="272"/>
            <ac:spMk id="7" creationId="{27E80B6F-7946-A043-132C-5A5F4510AAA7}"/>
          </ac:spMkLst>
        </pc:spChg>
        <pc:spChg chg="mod">
          <ac:chgData name="Robb, Kimberly" userId="20280bf1-a5b9-40cd-886d-9b4e3c67fd6b" providerId="ADAL" clId="{500D4BB2-0E05-4D6F-A999-097D56674CFF}" dt="2023-10-04T23:35:21.674" v="8"/>
          <ac:spMkLst>
            <pc:docMk/>
            <pc:sldMk cId="3659901628" sldId="272"/>
            <ac:spMk id="8" creationId="{198C6629-99FB-B0DB-4E2F-6E2398EFDDD8}"/>
          </ac:spMkLst>
        </pc:spChg>
        <pc:spChg chg="mod">
          <ac:chgData name="Robb, Kimberly" userId="20280bf1-a5b9-40cd-886d-9b4e3c67fd6b" providerId="ADAL" clId="{500D4BB2-0E05-4D6F-A999-097D56674CFF}" dt="2023-10-04T23:35:21.674" v="8"/>
          <ac:spMkLst>
            <pc:docMk/>
            <pc:sldMk cId="3659901628" sldId="272"/>
            <ac:spMk id="9" creationId="{5F8272DE-066F-A22D-E3E8-EFF07C72DD47}"/>
          </ac:spMkLst>
        </pc:spChg>
        <pc:spChg chg="mod">
          <ac:chgData name="Robb, Kimberly" userId="20280bf1-a5b9-40cd-886d-9b4e3c67fd6b" providerId="ADAL" clId="{500D4BB2-0E05-4D6F-A999-097D56674CFF}" dt="2023-10-04T23:35:21.674" v="8"/>
          <ac:spMkLst>
            <pc:docMk/>
            <pc:sldMk cId="3659901628" sldId="272"/>
            <ac:spMk id="10" creationId="{17267E71-D7E2-C9B6-AC94-07DB863DAAC3}"/>
          </ac:spMkLst>
        </pc:spChg>
        <pc:grpChg chg="add mod">
          <ac:chgData name="Robb, Kimberly" userId="20280bf1-a5b9-40cd-886d-9b4e3c67fd6b" providerId="ADAL" clId="{500D4BB2-0E05-4D6F-A999-097D56674CFF}" dt="2023-10-04T23:35:21.674" v="8"/>
          <ac:grpSpMkLst>
            <pc:docMk/>
            <pc:sldMk cId="3659901628" sldId="272"/>
            <ac:grpSpMk id="4" creationId="{CF509DBF-102B-B401-C665-0A79698E43D8}"/>
          </ac:grpSpMkLst>
        </pc:grpChg>
        <pc:grpChg chg="mod">
          <ac:chgData name="Robb, Kimberly" userId="20280bf1-a5b9-40cd-886d-9b4e3c67fd6b" providerId="ADAL" clId="{500D4BB2-0E05-4D6F-A999-097D56674CFF}" dt="2023-10-04T23:35:21.674" v="8"/>
          <ac:grpSpMkLst>
            <pc:docMk/>
            <pc:sldMk cId="3659901628" sldId="272"/>
            <ac:grpSpMk id="6" creationId="{7135D321-4693-8D66-C854-E4ECE0040D2F}"/>
          </ac:grpSpMkLst>
        </pc:grpChg>
        <pc:graphicFrameChg chg="del">
          <ac:chgData name="Robb, Kimberly" userId="20280bf1-a5b9-40cd-886d-9b4e3c67fd6b" providerId="ADAL" clId="{500D4BB2-0E05-4D6F-A999-097D56674CFF}" dt="2023-10-04T23:35:20.746" v="7" actId="478"/>
          <ac:graphicFrameMkLst>
            <pc:docMk/>
            <pc:sldMk cId="3659901628" sldId="272"/>
            <ac:graphicFrameMk id="3" creationId="{3ED5B79D-F975-D6B1-518A-5AC20B8B430D}"/>
          </ac:graphicFrameMkLst>
        </pc:graphicFrameChg>
        <pc:picChg chg="mod">
          <ac:chgData name="Robb, Kimberly" userId="20280bf1-a5b9-40cd-886d-9b4e3c67fd6b" providerId="ADAL" clId="{500D4BB2-0E05-4D6F-A999-097D56674CFF}" dt="2023-10-04T23:35:32.175" v="13" actId="1076"/>
          <ac:picMkLst>
            <pc:docMk/>
            <pc:sldMk cId="3659901628" sldId="272"/>
            <ac:picMk id="1032" creationId="{044356BD-2C77-B216-FDE7-A51B1134B5B4}"/>
          </ac:picMkLst>
        </pc:picChg>
        <pc:picChg chg="mod">
          <ac:chgData name="Robb, Kimberly" userId="20280bf1-a5b9-40cd-886d-9b4e3c67fd6b" providerId="ADAL" clId="{500D4BB2-0E05-4D6F-A999-097D56674CFF}" dt="2023-10-04T23:35:26.537" v="10" actId="1076"/>
          <ac:picMkLst>
            <pc:docMk/>
            <pc:sldMk cId="3659901628" sldId="272"/>
            <ac:picMk id="1034" creationId="{DB9B5BD8-4F20-83B3-263A-CE226B2EAC44}"/>
          </ac:picMkLst>
        </pc:picChg>
        <pc:picChg chg="mod">
          <ac:chgData name="Robb, Kimberly" userId="20280bf1-a5b9-40cd-886d-9b4e3c67fd6b" providerId="ADAL" clId="{500D4BB2-0E05-4D6F-A999-097D56674CFF}" dt="2023-10-04T23:35:29.878" v="12" actId="1076"/>
          <ac:picMkLst>
            <pc:docMk/>
            <pc:sldMk cId="3659901628" sldId="272"/>
            <ac:picMk id="1036" creationId="{46A98AE0-D739-E3AB-BFFA-2D8E59E905BF}"/>
          </ac:picMkLst>
        </pc:picChg>
        <pc:picChg chg="mod">
          <ac:chgData name="Robb, Kimberly" userId="20280bf1-a5b9-40cd-886d-9b4e3c67fd6b" providerId="ADAL" clId="{500D4BB2-0E05-4D6F-A999-097D56674CFF}" dt="2023-10-04T23:35:24.253" v="9" actId="1076"/>
          <ac:picMkLst>
            <pc:docMk/>
            <pc:sldMk cId="3659901628" sldId="272"/>
            <ac:picMk id="1038" creationId="{FBAFB390-1C5A-3968-C8E7-875A7AD2EC5F}"/>
          </ac:picMkLst>
        </pc:picChg>
        <pc:cxnChg chg="mod">
          <ac:chgData name="Robb, Kimberly" userId="20280bf1-a5b9-40cd-886d-9b4e3c67fd6b" providerId="ADAL" clId="{500D4BB2-0E05-4D6F-A999-097D56674CFF}" dt="2023-10-04T23:35:21.674" v="8"/>
          <ac:cxnSpMkLst>
            <pc:docMk/>
            <pc:sldMk cId="3659901628" sldId="272"/>
            <ac:cxnSpMk id="5" creationId="{A86EA9A4-4F21-5A1D-9A11-40E0AE522618}"/>
          </ac:cxnSpMkLst>
        </pc:cxnChg>
        <pc:cxnChg chg="mod">
          <ac:chgData name="Robb, Kimberly" userId="20280bf1-a5b9-40cd-886d-9b4e3c67fd6b" providerId="ADAL" clId="{500D4BB2-0E05-4D6F-A999-097D56674CFF}" dt="2023-10-04T23:35:21.674" v="8"/>
          <ac:cxnSpMkLst>
            <pc:docMk/>
            <pc:sldMk cId="3659901628" sldId="272"/>
            <ac:cxnSpMk id="11" creationId="{646AEA9F-050B-46EC-937E-148070EBCCC3}"/>
          </ac:cxnSpMkLst>
        </pc:cxnChg>
      </pc:sldChg>
      <pc:sldChg chg="addSp delSp modSp add mod ord">
        <pc:chgData name="Robb, Kimberly" userId="20280bf1-a5b9-40cd-886d-9b4e3c67fd6b" providerId="ADAL" clId="{500D4BB2-0E05-4D6F-A999-097D56674CFF}" dt="2023-10-04T23:42:33.794" v="92"/>
        <pc:sldMkLst>
          <pc:docMk/>
          <pc:sldMk cId="304718052" sldId="274"/>
        </pc:sldMkLst>
        <pc:picChg chg="del mod">
          <ac:chgData name="Robb, Kimberly" userId="20280bf1-a5b9-40cd-886d-9b4e3c67fd6b" providerId="ADAL" clId="{500D4BB2-0E05-4D6F-A999-097D56674CFF}" dt="2023-10-04T23:35:45.726" v="19" actId="478"/>
          <ac:picMkLst>
            <pc:docMk/>
            <pc:sldMk cId="304718052" sldId="274"/>
            <ac:picMk id="5" creationId="{C8B54E59-1930-E821-A5D3-C28F98F482DB}"/>
          </ac:picMkLst>
        </pc:picChg>
        <pc:picChg chg="del">
          <ac:chgData name="Robb, Kimberly" userId="20280bf1-a5b9-40cd-886d-9b4e3c67fd6b" providerId="ADAL" clId="{500D4BB2-0E05-4D6F-A999-097D56674CFF}" dt="2023-10-04T23:35:46.408" v="20" actId="478"/>
          <ac:picMkLst>
            <pc:docMk/>
            <pc:sldMk cId="304718052" sldId="274"/>
            <ac:picMk id="6" creationId="{DB7F97AF-2B24-7A3B-8395-6AD551D23DB3}"/>
          </ac:picMkLst>
        </pc:picChg>
        <pc:picChg chg="del">
          <ac:chgData name="Robb, Kimberly" userId="20280bf1-a5b9-40cd-886d-9b4e3c67fd6b" providerId="ADAL" clId="{500D4BB2-0E05-4D6F-A999-097D56674CFF}" dt="2023-10-04T23:35:45.095" v="17" actId="478"/>
          <ac:picMkLst>
            <pc:docMk/>
            <pc:sldMk cId="304718052" sldId="274"/>
            <ac:picMk id="7" creationId="{F9D722B2-C20B-34A3-F4E6-EE2EEEB764FA}"/>
          </ac:picMkLst>
        </pc:picChg>
        <pc:picChg chg="del">
          <ac:chgData name="Robb, Kimberly" userId="20280bf1-a5b9-40cd-886d-9b4e3c67fd6b" providerId="ADAL" clId="{500D4BB2-0E05-4D6F-A999-097D56674CFF}" dt="2023-10-04T23:35:49.320" v="21" actId="478"/>
          <ac:picMkLst>
            <pc:docMk/>
            <pc:sldMk cId="304718052" sldId="274"/>
            <ac:picMk id="9" creationId="{06B465EA-E2B6-1427-D1EE-DFE90C0C0B71}"/>
          </ac:picMkLst>
        </pc:picChg>
        <pc:picChg chg="del">
          <ac:chgData name="Robb, Kimberly" userId="20280bf1-a5b9-40cd-886d-9b4e3c67fd6b" providerId="ADAL" clId="{500D4BB2-0E05-4D6F-A999-097D56674CFF}" dt="2023-10-04T23:35:50.872" v="23" actId="478"/>
          <ac:picMkLst>
            <pc:docMk/>
            <pc:sldMk cId="304718052" sldId="274"/>
            <ac:picMk id="14" creationId="{39040913-02BC-4669-234C-D0899BD0E320}"/>
          </ac:picMkLst>
        </pc:picChg>
        <pc:picChg chg="del">
          <ac:chgData name="Robb, Kimberly" userId="20280bf1-a5b9-40cd-886d-9b4e3c67fd6b" providerId="ADAL" clId="{500D4BB2-0E05-4D6F-A999-097D56674CFF}" dt="2023-10-04T23:35:50.287" v="22" actId="478"/>
          <ac:picMkLst>
            <pc:docMk/>
            <pc:sldMk cId="304718052" sldId="274"/>
            <ac:picMk id="15" creationId="{AC8656A6-2CC1-EAE9-F5AF-AB8CBC25DD53}"/>
          </ac:picMkLst>
        </pc:picChg>
        <pc:picChg chg="del">
          <ac:chgData name="Robb, Kimberly" userId="20280bf1-a5b9-40cd-886d-9b4e3c67fd6b" providerId="ADAL" clId="{500D4BB2-0E05-4D6F-A999-097D56674CFF}" dt="2023-10-04T23:35:51.602" v="24" actId="478"/>
          <ac:picMkLst>
            <pc:docMk/>
            <pc:sldMk cId="304718052" sldId="274"/>
            <ac:picMk id="17" creationId="{A2260FEF-5A36-DB7D-61A3-71E4E1E1BA62}"/>
          </ac:picMkLst>
        </pc:picChg>
        <pc:picChg chg="del">
          <ac:chgData name="Robb, Kimberly" userId="20280bf1-a5b9-40cd-886d-9b4e3c67fd6b" providerId="ADAL" clId="{500D4BB2-0E05-4D6F-A999-097D56674CFF}" dt="2023-10-04T23:35:52.209" v="25" actId="478"/>
          <ac:picMkLst>
            <pc:docMk/>
            <pc:sldMk cId="304718052" sldId="274"/>
            <ac:picMk id="18" creationId="{AF19EEBE-E9ED-004C-AFBA-BF25FA548504}"/>
          </ac:picMkLst>
        </pc:picChg>
        <pc:picChg chg="del">
          <ac:chgData name="Robb, Kimberly" userId="20280bf1-a5b9-40cd-886d-9b4e3c67fd6b" providerId="ADAL" clId="{500D4BB2-0E05-4D6F-A999-097D56674CFF}" dt="2023-10-04T23:35:52.848" v="26" actId="478"/>
          <ac:picMkLst>
            <pc:docMk/>
            <pc:sldMk cId="304718052" sldId="274"/>
            <ac:picMk id="19" creationId="{76685895-56E7-A87A-7884-DE18E26BAEED}"/>
          </ac:picMkLst>
        </pc:picChg>
        <pc:picChg chg="add mod">
          <ac:chgData name="Robb, Kimberly" userId="20280bf1-a5b9-40cd-886d-9b4e3c67fd6b" providerId="ADAL" clId="{500D4BB2-0E05-4D6F-A999-097D56674CFF}" dt="2023-10-04T23:37:56.565" v="46" actId="554"/>
          <ac:picMkLst>
            <pc:docMk/>
            <pc:sldMk cId="304718052" sldId="274"/>
            <ac:picMk id="21" creationId="{FECAC90B-BAEC-E4F4-2343-797700113051}"/>
          </ac:picMkLst>
        </pc:picChg>
        <pc:picChg chg="add mod">
          <ac:chgData name="Robb, Kimberly" userId="20280bf1-a5b9-40cd-886d-9b4e3c67fd6b" providerId="ADAL" clId="{500D4BB2-0E05-4D6F-A999-097D56674CFF}" dt="2023-10-04T23:38:01.663" v="47" actId="408"/>
          <ac:picMkLst>
            <pc:docMk/>
            <pc:sldMk cId="304718052" sldId="274"/>
            <ac:picMk id="22" creationId="{E546D8FF-0EEF-6F59-4693-E24A69002E4E}"/>
          </ac:picMkLst>
        </pc:picChg>
        <pc:picChg chg="add mod">
          <ac:chgData name="Robb, Kimberly" userId="20280bf1-a5b9-40cd-886d-9b4e3c67fd6b" providerId="ADAL" clId="{500D4BB2-0E05-4D6F-A999-097D56674CFF}" dt="2023-10-04T23:38:01.663" v="47" actId="408"/>
          <ac:picMkLst>
            <pc:docMk/>
            <pc:sldMk cId="304718052" sldId="274"/>
            <ac:picMk id="24" creationId="{7EA6524C-0A7C-DF94-F2D0-B899130EF538}"/>
          </ac:picMkLst>
        </pc:picChg>
        <pc:picChg chg="add mod">
          <ac:chgData name="Robb, Kimberly" userId="20280bf1-a5b9-40cd-886d-9b4e3c67fd6b" providerId="ADAL" clId="{500D4BB2-0E05-4D6F-A999-097D56674CFF}" dt="2023-10-04T23:37:56.565" v="46" actId="554"/>
          <ac:picMkLst>
            <pc:docMk/>
            <pc:sldMk cId="304718052" sldId="274"/>
            <ac:picMk id="25" creationId="{2862FAC3-9B2E-355B-F48D-F0C260150015}"/>
          </ac:picMkLst>
        </pc:picChg>
        <pc:picChg chg="add mod">
          <ac:chgData name="Robb, Kimberly" userId="20280bf1-a5b9-40cd-886d-9b4e3c67fd6b" providerId="ADAL" clId="{500D4BB2-0E05-4D6F-A999-097D56674CFF}" dt="2023-10-04T23:39:05.451" v="57" actId="1076"/>
          <ac:picMkLst>
            <pc:docMk/>
            <pc:sldMk cId="304718052" sldId="274"/>
            <ac:picMk id="27" creationId="{7FF54D80-8619-02D3-7133-898A29AABC69}"/>
          </ac:picMkLst>
        </pc:picChg>
        <pc:picChg chg="add mod">
          <ac:chgData name="Robb, Kimberly" userId="20280bf1-a5b9-40cd-886d-9b4e3c67fd6b" providerId="ADAL" clId="{500D4BB2-0E05-4D6F-A999-097D56674CFF}" dt="2023-10-04T23:38:53.101" v="54" actId="1076"/>
          <ac:picMkLst>
            <pc:docMk/>
            <pc:sldMk cId="304718052" sldId="274"/>
            <ac:picMk id="29" creationId="{79D102A5-8197-164D-E046-B6AB54C6C1E1}"/>
          </ac:picMkLst>
        </pc:picChg>
        <pc:picChg chg="add mod">
          <ac:chgData name="Robb, Kimberly" userId="20280bf1-a5b9-40cd-886d-9b4e3c67fd6b" providerId="ADAL" clId="{500D4BB2-0E05-4D6F-A999-097D56674CFF}" dt="2023-10-04T23:39:48.504" v="65" actId="1076"/>
          <ac:picMkLst>
            <pc:docMk/>
            <pc:sldMk cId="304718052" sldId="274"/>
            <ac:picMk id="31" creationId="{59060A71-5741-7257-EF99-755E28824DEB}"/>
          </ac:picMkLst>
        </pc:picChg>
        <pc:picChg chg="add mod">
          <ac:chgData name="Robb, Kimberly" userId="20280bf1-a5b9-40cd-886d-9b4e3c67fd6b" providerId="ADAL" clId="{500D4BB2-0E05-4D6F-A999-097D56674CFF}" dt="2023-10-04T23:39:51.755" v="66" actId="1076"/>
          <ac:picMkLst>
            <pc:docMk/>
            <pc:sldMk cId="304718052" sldId="274"/>
            <ac:picMk id="33" creationId="{DAE37D0A-63F4-8247-8CB3-79E1695719DC}"/>
          </ac:picMkLst>
        </pc:picChg>
        <pc:picChg chg="add mod">
          <ac:chgData name="Robb, Kimberly" userId="20280bf1-a5b9-40cd-886d-9b4e3c67fd6b" providerId="ADAL" clId="{500D4BB2-0E05-4D6F-A999-097D56674CFF}" dt="2023-10-04T23:40:39.364" v="72" actId="1076"/>
          <ac:picMkLst>
            <pc:docMk/>
            <pc:sldMk cId="304718052" sldId="274"/>
            <ac:picMk id="35" creationId="{6617D403-C4FB-6EF4-7B96-801F0683854F}"/>
          </ac:picMkLst>
        </pc:picChg>
        <pc:picChg chg="add del mod">
          <ac:chgData name="Robb, Kimberly" userId="20280bf1-a5b9-40cd-886d-9b4e3c67fd6b" providerId="ADAL" clId="{500D4BB2-0E05-4D6F-A999-097D56674CFF}" dt="2023-10-04T23:41:22.504" v="81" actId="478"/>
          <ac:picMkLst>
            <pc:docMk/>
            <pc:sldMk cId="304718052" sldId="274"/>
            <ac:picMk id="37" creationId="{E2DA2BC7-FA4C-7A10-A4C0-CF26A63A04D7}"/>
          </ac:picMkLst>
        </pc:picChg>
        <pc:picChg chg="add mod">
          <ac:chgData name="Robb, Kimberly" userId="20280bf1-a5b9-40cd-886d-9b4e3c67fd6b" providerId="ADAL" clId="{500D4BB2-0E05-4D6F-A999-097D56674CFF}" dt="2023-10-04T23:42:08.886" v="90" actId="14100"/>
          <ac:picMkLst>
            <pc:docMk/>
            <pc:sldMk cId="304718052" sldId="274"/>
            <ac:picMk id="39" creationId="{68788EF1-13C0-094C-894B-B751AB2E20BE}"/>
          </ac:picMkLst>
        </pc:picChg>
      </pc:sldChg>
      <pc:sldChg chg="add del">
        <pc:chgData name="Robb, Kimberly" userId="20280bf1-a5b9-40cd-886d-9b4e3c67fd6b" providerId="ADAL" clId="{500D4BB2-0E05-4D6F-A999-097D56674CFF}" dt="2023-10-04T23:35:39.440" v="15"/>
        <pc:sldMkLst>
          <pc:docMk/>
          <pc:sldMk cId="3245622809" sldId="274"/>
        </pc:sldMkLst>
      </pc:sldChg>
      <pc:sldChg chg="addSp delSp modSp add mod setBg delDesignElem">
        <pc:chgData name="Robb, Kimberly" userId="20280bf1-a5b9-40cd-886d-9b4e3c67fd6b" providerId="ADAL" clId="{500D4BB2-0E05-4D6F-A999-097D56674CFF}" dt="2023-10-04T23:47:16.844" v="154" actId="1076"/>
        <pc:sldMkLst>
          <pc:docMk/>
          <pc:sldMk cId="654936290" sldId="275"/>
        </pc:sldMkLst>
        <pc:spChg chg="del">
          <ac:chgData name="Robb, Kimberly" userId="20280bf1-a5b9-40cd-886d-9b4e3c67fd6b" providerId="ADAL" clId="{500D4BB2-0E05-4D6F-A999-097D56674CFF}" dt="2023-10-04T23:42:43.648" v="95" actId="478"/>
          <ac:spMkLst>
            <pc:docMk/>
            <pc:sldMk cId="654936290" sldId="275"/>
            <ac:spMk id="2" creationId="{C8F1B20B-5C10-8B4C-555B-B92AF81A663E}"/>
          </ac:spMkLst>
        </pc:spChg>
        <pc:spChg chg="mod">
          <ac:chgData name="Robb, Kimberly" userId="20280bf1-a5b9-40cd-886d-9b4e3c67fd6b" providerId="ADAL" clId="{500D4BB2-0E05-4D6F-A999-097D56674CFF}" dt="2023-10-04T23:44:28.365" v="125" actId="2085"/>
          <ac:spMkLst>
            <pc:docMk/>
            <pc:sldMk cId="654936290" sldId="275"/>
            <ac:spMk id="3" creationId="{105DDF53-C505-4D35-2A93-541AAB811C12}"/>
          </ac:spMkLst>
        </pc:spChg>
        <pc:spChg chg="mod">
          <ac:chgData name="Robb, Kimberly" userId="20280bf1-a5b9-40cd-886d-9b4e3c67fd6b" providerId="ADAL" clId="{500D4BB2-0E05-4D6F-A999-097D56674CFF}" dt="2023-10-04T23:44:28.365" v="125" actId="2085"/>
          <ac:spMkLst>
            <pc:docMk/>
            <pc:sldMk cId="654936290" sldId="275"/>
            <ac:spMk id="4" creationId="{05ABE5B3-F9F0-09B3-9AAA-7A0A1B71D561}"/>
          </ac:spMkLst>
        </pc:spChg>
        <pc:spChg chg="mod">
          <ac:chgData name="Robb, Kimberly" userId="20280bf1-a5b9-40cd-886d-9b4e3c67fd6b" providerId="ADAL" clId="{500D4BB2-0E05-4D6F-A999-097D56674CFF}" dt="2023-10-04T23:44:28.365" v="125" actId="2085"/>
          <ac:spMkLst>
            <pc:docMk/>
            <pc:sldMk cId="654936290" sldId="275"/>
            <ac:spMk id="5" creationId="{E120828F-193F-8157-D418-8FE8C75823D8}"/>
          </ac:spMkLst>
        </pc:spChg>
        <pc:spChg chg="mod">
          <ac:chgData name="Robb, Kimberly" userId="20280bf1-a5b9-40cd-886d-9b4e3c67fd6b" providerId="ADAL" clId="{500D4BB2-0E05-4D6F-A999-097D56674CFF}" dt="2023-10-04T23:45:25.381" v="132" actId="2085"/>
          <ac:spMkLst>
            <pc:docMk/>
            <pc:sldMk cId="654936290" sldId="275"/>
            <ac:spMk id="8" creationId="{9420E94F-AD21-4291-3C57-227A6CFC5015}"/>
          </ac:spMkLst>
        </pc:spChg>
        <pc:spChg chg="mod">
          <ac:chgData name="Robb, Kimberly" userId="20280bf1-a5b9-40cd-886d-9b4e3c67fd6b" providerId="ADAL" clId="{500D4BB2-0E05-4D6F-A999-097D56674CFF}" dt="2023-10-04T23:45:25.381" v="132" actId="2085"/>
          <ac:spMkLst>
            <pc:docMk/>
            <pc:sldMk cId="654936290" sldId="275"/>
            <ac:spMk id="9" creationId="{9F71EF6A-2C1C-B86F-0D1A-E96E7DE208EA}"/>
          </ac:spMkLst>
        </pc:spChg>
        <pc:spChg chg="mod">
          <ac:chgData name="Robb, Kimberly" userId="20280bf1-a5b9-40cd-886d-9b4e3c67fd6b" providerId="ADAL" clId="{500D4BB2-0E05-4D6F-A999-097D56674CFF}" dt="2023-10-04T23:45:25.381" v="132" actId="2085"/>
          <ac:spMkLst>
            <pc:docMk/>
            <pc:sldMk cId="654936290" sldId="275"/>
            <ac:spMk id="10" creationId="{B4EBA35C-BEC5-ADB5-04BC-791DC06FAD95}"/>
          </ac:spMkLst>
        </pc:spChg>
        <pc:spChg chg="mod">
          <ac:chgData name="Robb, Kimberly" userId="20280bf1-a5b9-40cd-886d-9b4e3c67fd6b" providerId="ADAL" clId="{500D4BB2-0E05-4D6F-A999-097D56674CFF}" dt="2023-10-04T23:45:36.938" v="133" actId="207"/>
          <ac:spMkLst>
            <pc:docMk/>
            <pc:sldMk cId="654936290" sldId="275"/>
            <ac:spMk id="12" creationId="{90436C28-1769-34B7-3763-7BD0FE3B95C5}"/>
          </ac:spMkLst>
        </pc:spChg>
        <pc:spChg chg="mod">
          <ac:chgData name="Robb, Kimberly" userId="20280bf1-a5b9-40cd-886d-9b4e3c67fd6b" providerId="ADAL" clId="{500D4BB2-0E05-4D6F-A999-097D56674CFF}" dt="2023-10-04T23:45:36.938" v="133" actId="207"/>
          <ac:spMkLst>
            <pc:docMk/>
            <pc:sldMk cId="654936290" sldId="275"/>
            <ac:spMk id="13" creationId="{C6C5EBA5-92E2-D874-76DF-888962A1FE92}"/>
          </ac:spMkLst>
        </pc:spChg>
        <pc:spChg chg="mod">
          <ac:chgData name="Robb, Kimberly" userId="20280bf1-a5b9-40cd-886d-9b4e3c67fd6b" providerId="ADAL" clId="{500D4BB2-0E05-4D6F-A999-097D56674CFF}" dt="2023-10-04T23:45:36.938" v="133" actId="207"/>
          <ac:spMkLst>
            <pc:docMk/>
            <pc:sldMk cId="654936290" sldId="275"/>
            <ac:spMk id="14" creationId="{4C84B356-472D-5ECF-701B-08DF4864FD8C}"/>
          </ac:spMkLst>
        </pc:spChg>
        <pc:spChg chg="del mod">
          <ac:chgData name="Robb, Kimberly" userId="20280bf1-a5b9-40cd-886d-9b4e3c67fd6b" providerId="ADAL" clId="{500D4BB2-0E05-4D6F-A999-097D56674CFF}" dt="2023-10-04T23:42:50.679" v="99" actId="478"/>
          <ac:spMkLst>
            <pc:docMk/>
            <pc:sldMk cId="654936290" sldId="275"/>
            <ac:spMk id="16" creationId="{733783B0-EBAD-94E4-5709-D7FA774CE4B2}"/>
          </ac:spMkLst>
        </pc:spChg>
        <pc:spChg chg="del">
          <ac:chgData name="Robb, Kimberly" userId="20280bf1-a5b9-40cd-886d-9b4e3c67fd6b" providerId="ADAL" clId="{500D4BB2-0E05-4D6F-A999-097D56674CFF}" dt="2023-10-04T23:42:49.396" v="97" actId="478"/>
          <ac:spMkLst>
            <pc:docMk/>
            <pc:sldMk cId="654936290" sldId="275"/>
            <ac:spMk id="17" creationId="{FAFBD326-227D-7B0E-C77D-83ED7BA8763B}"/>
          </ac:spMkLst>
        </pc:spChg>
        <pc:spChg chg="mod">
          <ac:chgData name="Robb, Kimberly" userId="20280bf1-a5b9-40cd-886d-9b4e3c67fd6b" providerId="ADAL" clId="{500D4BB2-0E05-4D6F-A999-097D56674CFF}" dt="2023-10-04T23:46:02.081" v="137" actId="207"/>
          <ac:spMkLst>
            <pc:docMk/>
            <pc:sldMk cId="654936290" sldId="275"/>
            <ac:spMk id="18" creationId="{7B5C52CE-12B1-2BB1-51D2-6C5153276F25}"/>
          </ac:spMkLst>
        </pc:spChg>
        <pc:spChg chg="mod">
          <ac:chgData name="Robb, Kimberly" userId="20280bf1-a5b9-40cd-886d-9b4e3c67fd6b" providerId="ADAL" clId="{500D4BB2-0E05-4D6F-A999-097D56674CFF}" dt="2023-10-04T23:46:02.081" v="137" actId="207"/>
          <ac:spMkLst>
            <pc:docMk/>
            <pc:sldMk cId="654936290" sldId="275"/>
            <ac:spMk id="19" creationId="{4C4BB173-F4D8-ACED-7D26-2AEFEA338D4A}"/>
          </ac:spMkLst>
        </pc:spChg>
        <pc:spChg chg="mod">
          <ac:chgData name="Robb, Kimberly" userId="20280bf1-a5b9-40cd-886d-9b4e3c67fd6b" providerId="ADAL" clId="{500D4BB2-0E05-4D6F-A999-097D56674CFF}" dt="2023-10-04T23:46:02.081" v="137" actId="207"/>
          <ac:spMkLst>
            <pc:docMk/>
            <pc:sldMk cId="654936290" sldId="275"/>
            <ac:spMk id="20" creationId="{64BC1F9A-C6BF-37AE-423E-22D4D699C0DB}"/>
          </ac:spMkLst>
        </pc:spChg>
        <pc:spChg chg="mod">
          <ac:chgData name="Robb, Kimberly" userId="20280bf1-a5b9-40cd-886d-9b4e3c67fd6b" providerId="ADAL" clId="{500D4BB2-0E05-4D6F-A999-097D56674CFF}" dt="2023-10-04T23:45:56.540" v="136" actId="2085"/>
          <ac:spMkLst>
            <pc:docMk/>
            <pc:sldMk cId="654936290" sldId="275"/>
            <ac:spMk id="22" creationId="{C0FEAB32-4E93-68EC-A04F-F49F99A37CEA}"/>
          </ac:spMkLst>
        </pc:spChg>
        <pc:spChg chg="mod">
          <ac:chgData name="Robb, Kimberly" userId="20280bf1-a5b9-40cd-886d-9b4e3c67fd6b" providerId="ADAL" clId="{500D4BB2-0E05-4D6F-A999-097D56674CFF}" dt="2023-10-04T23:45:56.540" v="136" actId="2085"/>
          <ac:spMkLst>
            <pc:docMk/>
            <pc:sldMk cId="654936290" sldId="275"/>
            <ac:spMk id="23" creationId="{09C0D3E4-BFAD-3367-1233-9BB71FADA6FC}"/>
          </ac:spMkLst>
        </pc:spChg>
        <pc:spChg chg="mod">
          <ac:chgData name="Robb, Kimberly" userId="20280bf1-a5b9-40cd-886d-9b4e3c67fd6b" providerId="ADAL" clId="{500D4BB2-0E05-4D6F-A999-097D56674CFF}" dt="2023-10-04T23:45:56.540" v="136" actId="2085"/>
          <ac:spMkLst>
            <pc:docMk/>
            <pc:sldMk cId="654936290" sldId="275"/>
            <ac:spMk id="24" creationId="{877AEBB9-C3A1-126E-F996-2D984DB06F02}"/>
          </ac:spMkLst>
        </pc:spChg>
        <pc:spChg chg="mod">
          <ac:chgData name="Robb, Kimberly" userId="20280bf1-a5b9-40cd-886d-9b4e3c67fd6b" providerId="ADAL" clId="{500D4BB2-0E05-4D6F-A999-097D56674CFF}" dt="2023-10-04T23:46:18.923" v="139" actId="2085"/>
          <ac:spMkLst>
            <pc:docMk/>
            <pc:sldMk cId="654936290" sldId="275"/>
            <ac:spMk id="26" creationId="{0581E825-6103-ECA9-3A77-FD9CEA11467A}"/>
          </ac:spMkLst>
        </pc:spChg>
        <pc:spChg chg="mod">
          <ac:chgData name="Robb, Kimberly" userId="20280bf1-a5b9-40cd-886d-9b4e3c67fd6b" providerId="ADAL" clId="{500D4BB2-0E05-4D6F-A999-097D56674CFF}" dt="2023-10-04T23:46:18.923" v="139" actId="2085"/>
          <ac:spMkLst>
            <pc:docMk/>
            <pc:sldMk cId="654936290" sldId="275"/>
            <ac:spMk id="27" creationId="{24544492-A2E7-B9C0-54E9-FA0B39A02D04}"/>
          </ac:spMkLst>
        </pc:spChg>
        <pc:spChg chg="mod">
          <ac:chgData name="Robb, Kimberly" userId="20280bf1-a5b9-40cd-886d-9b4e3c67fd6b" providerId="ADAL" clId="{500D4BB2-0E05-4D6F-A999-097D56674CFF}" dt="2023-10-04T23:46:18.923" v="139" actId="2085"/>
          <ac:spMkLst>
            <pc:docMk/>
            <pc:sldMk cId="654936290" sldId="275"/>
            <ac:spMk id="28" creationId="{2D84FD8B-D371-7503-554C-B879BBBB2C42}"/>
          </ac:spMkLst>
        </pc:spChg>
        <pc:spChg chg="add mod">
          <ac:chgData name="Robb, Kimberly" userId="20280bf1-a5b9-40cd-886d-9b4e3c67fd6b" providerId="ADAL" clId="{500D4BB2-0E05-4D6F-A999-097D56674CFF}" dt="2023-10-04T23:47:16.844" v="154" actId="1076"/>
          <ac:spMkLst>
            <pc:docMk/>
            <pc:sldMk cId="654936290" sldId="275"/>
            <ac:spMk id="29" creationId="{BAD628B9-D93E-F45E-D22D-B0BCE8261E87}"/>
          </ac:spMkLst>
        </pc:spChg>
        <pc:spChg chg="del">
          <ac:chgData name="Robb, Kimberly" userId="20280bf1-a5b9-40cd-886d-9b4e3c67fd6b" providerId="ADAL" clId="{500D4BB2-0E05-4D6F-A999-097D56674CFF}" dt="2023-10-04T23:42:35.983" v="94"/>
          <ac:spMkLst>
            <pc:docMk/>
            <pc:sldMk cId="654936290" sldId="275"/>
            <ac:spMk id="1031" creationId="{42A4FC2C-047E-45A5-965D-8E1E3BF09BC6}"/>
          </ac:spMkLst>
        </pc:spChg>
        <pc:grpChg chg="mod">
          <ac:chgData name="Robb, Kimberly" userId="20280bf1-a5b9-40cd-886d-9b4e3c67fd6b" providerId="ADAL" clId="{500D4BB2-0E05-4D6F-A999-097D56674CFF}" dt="2023-10-04T23:46:39.348" v="146" actId="1076"/>
          <ac:grpSpMkLst>
            <pc:docMk/>
            <pc:sldMk cId="654936290" sldId="275"/>
            <ac:grpSpMk id="6" creationId="{5260E83D-0FC9-B339-9A23-7FD3AC30415F}"/>
          </ac:grpSpMkLst>
        </pc:grpChg>
        <pc:grpChg chg="mod">
          <ac:chgData name="Robb, Kimberly" userId="20280bf1-a5b9-40cd-886d-9b4e3c67fd6b" providerId="ADAL" clId="{500D4BB2-0E05-4D6F-A999-097D56674CFF}" dt="2023-10-04T23:46:31.373" v="144" actId="14100"/>
          <ac:grpSpMkLst>
            <pc:docMk/>
            <pc:sldMk cId="654936290" sldId="275"/>
            <ac:grpSpMk id="7" creationId="{4038FB59-E7DC-C7D3-686E-82D69386F347}"/>
          </ac:grpSpMkLst>
        </pc:grpChg>
        <pc:grpChg chg="mod">
          <ac:chgData name="Robb, Kimberly" userId="20280bf1-a5b9-40cd-886d-9b4e3c67fd6b" providerId="ADAL" clId="{500D4BB2-0E05-4D6F-A999-097D56674CFF}" dt="2023-10-04T23:46:36.349" v="145" actId="1076"/>
          <ac:grpSpMkLst>
            <pc:docMk/>
            <pc:sldMk cId="654936290" sldId="275"/>
            <ac:grpSpMk id="11" creationId="{CD78B9E2-B3D6-D412-5B11-F7295678B959}"/>
          </ac:grpSpMkLst>
        </pc:grpChg>
        <pc:grpChg chg="add mod">
          <ac:chgData name="Robb, Kimberly" userId="20280bf1-a5b9-40cd-886d-9b4e3c67fd6b" providerId="ADAL" clId="{500D4BB2-0E05-4D6F-A999-097D56674CFF}" dt="2023-10-04T23:46:42.229" v="147" actId="1076"/>
          <ac:grpSpMkLst>
            <pc:docMk/>
            <pc:sldMk cId="654936290" sldId="275"/>
            <ac:grpSpMk id="15" creationId="{C568221D-BB12-8BD6-3142-AE2AAF671F57}"/>
          </ac:grpSpMkLst>
        </pc:grpChg>
        <pc:grpChg chg="add mod">
          <ac:chgData name="Robb, Kimberly" userId="20280bf1-a5b9-40cd-886d-9b4e3c67fd6b" providerId="ADAL" clId="{500D4BB2-0E05-4D6F-A999-097D56674CFF}" dt="2023-10-04T23:46:31.373" v="144" actId="14100"/>
          <ac:grpSpMkLst>
            <pc:docMk/>
            <pc:sldMk cId="654936290" sldId="275"/>
            <ac:grpSpMk id="21" creationId="{090DEE12-9CDA-FF68-156A-0D22B49B0D53}"/>
          </ac:grpSpMkLst>
        </pc:grpChg>
        <pc:grpChg chg="add mod">
          <ac:chgData name="Robb, Kimberly" userId="20280bf1-a5b9-40cd-886d-9b4e3c67fd6b" providerId="ADAL" clId="{500D4BB2-0E05-4D6F-A999-097D56674CFF}" dt="2023-10-04T23:46:31.373" v="144" actId="14100"/>
          <ac:grpSpMkLst>
            <pc:docMk/>
            <pc:sldMk cId="654936290" sldId="275"/>
            <ac:grpSpMk id="25" creationId="{AD95363B-311F-3330-0149-25DCA2E37531}"/>
          </ac:grpSpMkLst>
        </pc:grpChg>
      </pc:sldChg>
      <pc:sldChg chg="new del">
        <pc:chgData name="Robb, Kimberly" userId="20280bf1-a5b9-40cd-886d-9b4e3c67fd6b" providerId="ADAL" clId="{500D4BB2-0E05-4D6F-A999-097D56674CFF}" dt="2023-10-04T23:36:40.923" v="34" actId="680"/>
        <pc:sldMkLst>
          <pc:docMk/>
          <pc:sldMk cId="3866099970" sldId="275"/>
        </pc:sldMkLst>
      </pc:sldChg>
      <pc:sldChg chg="addSp delSp add del setBg delDesignElem">
        <pc:chgData name="Robb, Kimberly" userId="20280bf1-a5b9-40cd-886d-9b4e3c67fd6b" providerId="ADAL" clId="{500D4BB2-0E05-4D6F-A999-097D56674CFF}" dt="2023-10-04T23:43:04.718" v="105"/>
        <pc:sldMkLst>
          <pc:docMk/>
          <pc:sldMk cId="1519058912" sldId="276"/>
        </pc:sldMkLst>
        <pc:spChg chg="add del">
          <ac:chgData name="Robb, Kimberly" userId="20280bf1-a5b9-40cd-886d-9b4e3c67fd6b" providerId="ADAL" clId="{500D4BB2-0E05-4D6F-A999-097D56674CFF}" dt="2023-10-04T23:43:04.718" v="105"/>
          <ac:spMkLst>
            <pc:docMk/>
            <pc:sldMk cId="1519058912" sldId="276"/>
            <ac:spMk id="1031" creationId="{42A4FC2C-047E-45A5-965D-8E1E3BF09BC6}"/>
          </ac:spMkLst>
        </pc:spChg>
      </pc:sldChg>
    </pc:docChg>
  </pc:docChgLst>
  <pc:docChgLst>
    <pc:chgData name="Robb, Kimberly" userId="S::krobb@sd67.bc.ca::20280bf1-a5b9-40cd-886d-9b4e3c67fd6b" providerId="AD" clId="Web-{E6BC1F48-74AD-696E-2872-E6DD550B5AA2}"/>
    <pc:docChg chg="modSld">
      <pc:chgData name="Robb, Kimberly" userId="S::krobb@sd67.bc.ca::20280bf1-a5b9-40cd-886d-9b4e3c67fd6b" providerId="AD" clId="Web-{E6BC1F48-74AD-696E-2872-E6DD550B5AA2}" dt="2022-11-21T02:21:30.637" v="48" actId="1076"/>
      <pc:docMkLst>
        <pc:docMk/>
      </pc:docMkLst>
      <pc:sldChg chg="addSp delSp modSp">
        <pc:chgData name="Robb, Kimberly" userId="S::krobb@sd67.bc.ca::20280bf1-a5b9-40cd-886d-9b4e3c67fd6b" providerId="AD" clId="Web-{E6BC1F48-74AD-696E-2872-E6DD550B5AA2}" dt="2022-11-21T02:21:30.637" v="48" actId="1076"/>
        <pc:sldMkLst>
          <pc:docMk/>
          <pc:sldMk cId="2507902324" sldId="271"/>
        </pc:sldMkLst>
        <pc:spChg chg="add mod">
          <ac:chgData name="Robb, Kimberly" userId="S::krobb@sd67.bc.ca::20280bf1-a5b9-40cd-886d-9b4e3c67fd6b" providerId="AD" clId="Web-{E6BC1F48-74AD-696E-2872-E6DD550B5AA2}" dt="2022-11-21T02:21:23.105" v="46" actId="1076"/>
          <ac:spMkLst>
            <pc:docMk/>
            <pc:sldMk cId="2507902324" sldId="271"/>
            <ac:spMk id="5" creationId="{1C344FE8-2877-CC35-3C5F-B48D8AB829C4}"/>
          </ac:spMkLst>
        </pc:spChg>
        <pc:spChg chg="add mod">
          <ac:chgData name="Robb, Kimberly" userId="S::krobb@sd67.bc.ca::20280bf1-a5b9-40cd-886d-9b4e3c67fd6b" providerId="AD" clId="Web-{E6BC1F48-74AD-696E-2872-E6DD550B5AA2}" dt="2022-11-21T02:21:13.683" v="42" actId="20577"/>
          <ac:spMkLst>
            <pc:docMk/>
            <pc:sldMk cId="2507902324" sldId="271"/>
            <ac:spMk id="7" creationId="{FB972BCC-D8AD-4D39-3B5F-428E7540274F}"/>
          </ac:spMkLst>
        </pc:spChg>
        <pc:picChg chg="add mod modCrop">
          <ac:chgData name="Robb, Kimberly" userId="S::krobb@sd67.bc.ca::20280bf1-a5b9-40cd-886d-9b4e3c67fd6b" providerId="AD" clId="Web-{E6BC1F48-74AD-696E-2872-E6DD550B5AA2}" dt="2022-11-21T02:21:30.637" v="48" actId="1076"/>
          <ac:picMkLst>
            <pc:docMk/>
            <pc:sldMk cId="2507902324" sldId="271"/>
            <ac:picMk id="2" creationId="{84D5BC8E-8315-56BB-89F2-E74A685483CA}"/>
          </ac:picMkLst>
        </pc:picChg>
        <pc:picChg chg="add del mod">
          <ac:chgData name="Robb, Kimberly" userId="S::krobb@sd67.bc.ca::20280bf1-a5b9-40cd-886d-9b4e3c67fd6b" providerId="AD" clId="Web-{E6BC1F48-74AD-696E-2872-E6DD550B5AA2}" dt="2022-11-21T02:17:36.805" v="11"/>
          <ac:picMkLst>
            <pc:docMk/>
            <pc:sldMk cId="2507902324" sldId="271"/>
            <ac:picMk id="3" creationId="{E2C330B1-A991-DF09-0DB7-162A86B8559B}"/>
          </ac:picMkLst>
        </pc:picChg>
        <pc:picChg chg="add del mod">
          <ac:chgData name="Robb, Kimberly" userId="S::krobb@sd67.bc.ca::20280bf1-a5b9-40cd-886d-9b4e3c67fd6b" providerId="AD" clId="Web-{E6BC1F48-74AD-696E-2872-E6DD550B5AA2}" dt="2022-11-21T02:20:25.354" v="18"/>
          <ac:picMkLst>
            <pc:docMk/>
            <pc:sldMk cId="2507902324" sldId="271"/>
            <ac:picMk id="4" creationId="{B89845B7-7502-49AE-2237-AAE7C79221A9}"/>
          </ac:picMkLst>
        </pc:picChg>
        <pc:picChg chg="del">
          <ac:chgData name="Robb, Kimberly" userId="S::krobb@sd67.bc.ca::20280bf1-a5b9-40cd-886d-9b4e3c67fd6b" providerId="AD" clId="Web-{E6BC1F48-74AD-696E-2872-E6DD550B5AA2}" dt="2022-11-21T02:17:34.664" v="10"/>
          <ac:picMkLst>
            <pc:docMk/>
            <pc:sldMk cId="2507902324" sldId="271"/>
            <ac:picMk id="6" creationId="{CA5A632E-8C5F-BDC1-C4A7-8A7350C56509}"/>
          </ac:picMkLst>
        </pc:picChg>
      </pc:sldChg>
    </pc:docChg>
  </pc:docChgLst>
  <pc:docChgLst>
    <pc:chgData name="Robb, Kimberly" userId="20280bf1-a5b9-40cd-886d-9b4e3c67fd6b" providerId="ADAL" clId="{7DDA1AE5-5928-4BFB-8DD3-ED916EABFDAE}"/>
    <pc:docChg chg="undo custSel addSld delSld modSld sldOrd">
      <pc:chgData name="Robb, Kimberly" userId="20280bf1-a5b9-40cd-886d-9b4e3c67fd6b" providerId="ADAL" clId="{7DDA1AE5-5928-4BFB-8DD3-ED916EABFDAE}" dt="2023-01-27T03:28:06.704" v="220"/>
      <pc:docMkLst>
        <pc:docMk/>
      </pc:docMkLst>
      <pc:sldChg chg="addSp delSp modSp mod ord">
        <pc:chgData name="Robb, Kimberly" userId="20280bf1-a5b9-40cd-886d-9b4e3c67fd6b" providerId="ADAL" clId="{7DDA1AE5-5928-4BFB-8DD3-ED916EABFDAE}" dt="2023-01-27T03:28:06.704" v="220"/>
        <pc:sldMkLst>
          <pc:docMk/>
          <pc:sldMk cId="1610921698" sldId="265"/>
        </pc:sldMkLst>
        <pc:picChg chg="add mod">
          <ac:chgData name="Robb, Kimberly" userId="20280bf1-a5b9-40cd-886d-9b4e3c67fd6b" providerId="ADAL" clId="{7DDA1AE5-5928-4BFB-8DD3-ED916EABFDAE}" dt="2023-01-27T02:35:13.238" v="13" actId="1076"/>
          <ac:picMkLst>
            <pc:docMk/>
            <pc:sldMk cId="1610921698" sldId="265"/>
            <ac:picMk id="5" creationId="{C8B54E59-1930-E821-A5D3-C28F98F482DB}"/>
          </ac:picMkLst>
        </pc:picChg>
        <pc:picChg chg="add mod">
          <ac:chgData name="Robb, Kimberly" userId="20280bf1-a5b9-40cd-886d-9b4e3c67fd6b" providerId="ADAL" clId="{7DDA1AE5-5928-4BFB-8DD3-ED916EABFDAE}" dt="2023-01-27T02:35:07.836" v="11" actId="14100"/>
          <ac:picMkLst>
            <pc:docMk/>
            <pc:sldMk cId="1610921698" sldId="265"/>
            <ac:picMk id="6" creationId="{DB7F97AF-2B24-7A3B-8395-6AD551D23DB3}"/>
          </ac:picMkLst>
        </pc:picChg>
        <pc:picChg chg="add mod">
          <ac:chgData name="Robb, Kimberly" userId="20280bf1-a5b9-40cd-886d-9b4e3c67fd6b" providerId="ADAL" clId="{7DDA1AE5-5928-4BFB-8DD3-ED916EABFDAE}" dt="2023-01-27T02:35:10.640" v="12" actId="1076"/>
          <ac:picMkLst>
            <pc:docMk/>
            <pc:sldMk cId="1610921698" sldId="265"/>
            <ac:picMk id="7" creationId="{F9D722B2-C20B-34A3-F4E6-EE2EEEB764FA}"/>
          </ac:picMkLst>
        </pc:picChg>
        <pc:picChg chg="add mod">
          <ac:chgData name="Robb, Kimberly" userId="20280bf1-a5b9-40cd-886d-9b4e3c67fd6b" providerId="ADAL" clId="{7DDA1AE5-5928-4BFB-8DD3-ED916EABFDAE}" dt="2023-01-27T02:36:10.188" v="18" actId="1076"/>
          <ac:picMkLst>
            <pc:docMk/>
            <pc:sldMk cId="1610921698" sldId="265"/>
            <ac:picMk id="9" creationId="{06B465EA-E2B6-1427-D1EE-DFE90C0C0B71}"/>
          </ac:picMkLst>
        </pc:picChg>
        <pc:picChg chg="add del mod">
          <ac:chgData name="Robb, Kimberly" userId="20280bf1-a5b9-40cd-886d-9b4e3c67fd6b" providerId="ADAL" clId="{7DDA1AE5-5928-4BFB-8DD3-ED916EABFDAE}" dt="2023-01-27T02:37:10.851" v="26" actId="478"/>
          <ac:picMkLst>
            <pc:docMk/>
            <pc:sldMk cId="1610921698" sldId="265"/>
            <ac:picMk id="11" creationId="{79DD0D71-AE13-280C-BADE-C3D2578E9B33}"/>
          </ac:picMkLst>
        </pc:picChg>
        <pc:picChg chg="add del mod">
          <ac:chgData name="Robb, Kimberly" userId="20280bf1-a5b9-40cd-886d-9b4e3c67fd6b" providerId="ADAL" clId="{7DDA1AE5-5928-4BFB-8DD3-ED916EABFDAE}" dt="2023-01-27T02:37:12.752" v="27" actId="478"/>
          <ac:picMkLst>
            <pc:docMk/>
            <pc:sldMk cId="1610921698" sldId="265"/>
            <ac:picMk id="12" creationId="{24524A25-5CAC-FE42-F9DA-964C9F686260}"/>
          </ac:picMkLst>
        </pc:picChg>
        <pc:picChg chg="add mod">
          <ac:chgData name="Robb, Kimberly" userId="20280bf1-a5b9-40cd-886d-9b4e3c67fd6b" providerId="ADAL" clId="{7DDA1AE5-5928-4BFB-8DD3-ED916EABFDAE}" dt="2023-01-27T02:37:31.782" v="35" actId="1076"/>
          <ac:picMkLst>
            <pc:docMk/>
            <pc:sldMk cId="1610921698" sldId="265"/>
            <ac:picMk id="14" creationId="{39040913-02BC-4669-234C-D0899BD0E320}"/>
          </ac:picMkLst>
        </pc:picChg>
        <pc:picChg chg="add mod">
          <ac:chgData name="Robb, Kimberly" userId="20280bf1-a5b9-40cd-886d-9b4e3c67fd6b" providerId="ADAL" clId="{7DDA1AE5-5928-4BFB-8DD3-ED916EABFDAE}" dt="2023-01-27T02:37:34.705" v="36" actId="1076"/>
          <ac:picMkLst>
            <pc:docMk/>
            <pc:sldMk cId="1610921698" sldId="265"/>
            <ac:picMk id="15" creationId="{AC8656A6-2CC1-EAE9-F5AF-AB8CBC25DD53}"/>
          </ac:picMkLst>
        </pc:picChg>
        <pc:picChg chg="add mod">
          <ac:chgData name="Robb, Kimberly" userId="20280bf1-a5b9-40cd-886d-9b4e3c67fd6b" providerId="ADAL" clId="{7DDA1AE5-5928-4BFB-8DD3-ED916EABFDAE}" dt="2023-01-27T02:38:23.897" v="46" actId="1076"/>
          <ac:picMkLst>
            <pc:docMk/>
            <pc:sldMk cId="1610921698" sldId="265"/>
            <ac:picMk id="17" creationId="{A2260FEF-5A36-DB7D-61A3-71E4E1E1BA62}"/>
          </ac:picMkLst>
        </pc:picChg>
        <pc:picChg chg="add mod">
          <ac:chgData name="Robb, Kimberly" userId="20280bf1-a5b9-40cd-886d-9b4e3c67fd6b" providerId="ADAL" clId="{7DDA1AE5-5928-4BFB-8DD3-ED916EABFDAE}" dt="2023-01-27T02:38:26.179" v="47" actId="1076"/>
          <ac:picMkLst>
            <pc:docMk/>
            <pc:sldMk cId="1610921698" sldId="265"/>
            <ac:picMk id="18" creationId="{AF19EEBE-E9ED-004C-AFBA-BF25FA548504}"/>
          </ac:picMkLst>
        </pc:picChg>
        <pc:picChg chg="add mod">
          <ac:chgData name="Robb, Kimberly" userId="20280bf1-a5b9-40cd-886d-9b4e3c67fd6b" providerId="ADAL" clId="{7DDA1AE5-5928-4BFB-8DD3-ED916EABFDAE}" dt="2023-01-27T02:38:31.219" v="49" actId="1076"/>
          <ac:picMkLst>
            <pc:docMk/>
            <pc:sldMk cId="1610921698" sldId="265"/>
            <ac:picMk id="19" creationId="{76685895-56E7-A87A-7884-DE18E26BAEED}"/>
          </ac:picMkLst>
        </pc:picChg>
      </pc:sldChg>
      <pc:sldChg chg="del">
        <pc:chgData name="Robb, Kimberly" userId="20280bf1-a5b9-40cd-886d-9b4e3c67fd6b" providerId="ADAL" clId="{7DDA1AE5-5928-4BFB-8DD3-ED916EABFDAE}" dt="2023-01-27T02:38:53.340" v="51" actId="47"/>
        <pc:sldMkLst>
          <pc:docMk/>
          <pc:sldMk cId="287750314" sldId="270"/>
        </pc:sldMkLst>
      </pc:sldChg>
      <pc:sldChg chg="addSp delSp modSp add mod">
        <pc:chgData name="Robb, Kimberly" userId="20280bf1-a5b9-40cd-886d-9b4e3c67fd6b" providerId="ADAL" clId="{7DDA1AE5-5928-4BFB-8DD3-ED916EABFDAE}" dt="2023-01-27T02:48:01.528" v="151" actId="1076"/>
        <pc:sldMkLst>
          <pc:docMk/>
          <pc:sldMk cId="3659901628" sldId="272"/>
        </pc:sldMkLst>
        <pc:spChg chg="mod">
          <ac:chgData name="Robb, Kimberly" userId="20280bf1-a5b9-40cd-886d-9b4e3c67fd6b" providerId="ADAL" clId="{7DDA1AE5-5928-4BFB-8DD3-ED916EABFDAE}" dt="2023-01-27T02:39:17.060" v="93" actId="20577"/>
          <ac:spMkLst>
            <pc:docMk/>
            <pc:sldMk cId="3659901628" sldId="272"/>
            <ac:spMk id="2" creationId="{8FFE3635-40DA-F2CB-C88D-6D27EBF28B69}"/>
          </ac:spMkLst>
        </pc:spChg>
        <pc:graphicFrameChg chg="mod">
          <ac:chgData name="Robb, Kimberly" userId="20280bf1-a5b9-40cd-886d-9b4e3c67fd6b" providerId="ADAL" clId="{7DDA1AE5-5928-4BFB-8DD3-ED916EABFDAE}" dt="2023-01-27T02:45:33.638" v="125"/>
          <ac:graphicFrameMkLst>
            <pc:docMk/>
            <pc:sldMk cId="3659901628" sldId="272"/>
            <ac:graphicFrameMk id="3" creationId="{3ED5B79D-F975-D6B1-518A-5AC20B8B430D}"/>
          </ac:graphicFrameMkLst>
        </pc:graphicFrameChg>
        <pc:picChg chg="del">
          <ac:chgData name="Robb, Kimberly" userId="20280bf1-a5b9-40cd-886d-9b4e3c67fd6b" providerId="ADAL" clId="{7DDA1AE5-5928-4BFB-8DD3-ED916EABFDAE}" dt="2023-01-27T02:39:21.769" v="94" actId="478"/>
          <ac:picMkLst>
            <pc:docMk/>
            <pc:sldMk cId="3659901628" sldId="272"/>
            <ac:picMk id="5" creationId="{C8B54E59-1930-E821-A5D3-C28F98F482DB}"/>
          </ac:picMkLst>
        </pc:picChg>
        <pc:picChg chg="del">
          <ac:chgData name="Robb, Kimberly" userId="20280bf1-a5b9-40cd-886d-9b4e3c67fd6b" providerId="ADAL" clId="{7DDA1AE5-5928-4BFB-8DD3-ED916EABFDAE}" dt="2023-01-27T02:39:25.310" v="96" actId="478"/>
          <ac:picMkLst>
            <pc:docMk/>
            <pc:sldMk cId="3659901628" sldId="272"/>
            <ac:picMk id="6" creationId="{DB7F97AF-2B24-7A3B-8395-6AD551D23DB3}"/>
          </ac:picMkLst>
        </pc:picChg>
        <pc:picChg chg="del">
          <ac:chgData name="Robb, Kimberly" userId="20280bf1-a5b9-40cd-886d-9b4e3c67fd6b" providerId="ADAL" clId="{7DDA1AE5-5928-4BFB-8DD3-ED916EABFDAE}" dt="2023-01-27T02:39:23.815" v="95" actId="478"/>
          <ac:picMkLst>
            <pc:docMk/>
            <pc:sldMk cId="3659901628" sldId="272"/>
            <ac:picMk id="7" creationId="{F9D722B2-C20B-34A3-F4E6-EE2EEEB764FA}"/>
          </ac:picMkLst>
        </pc:picChg>
        <pc:picChg chg="del mod">
          <ac:chgData name="Robb, Kimberly" userId="20280bf1-a5b9-40cd-886d-9b4e3c67fd6b" providerId="ADAL" clId="{7DDA1AE5-5928-4BFB-8DD3-ED916EABFDAE}" dt="2023-01-27T02:39:30.991" v="100" actId="478"/>
          <ac:picMkLst>
            <pc:docMk/>
            <pc:sldMk cId="3659901628" sldId="272"/>
            <ac:picMk id="9" creationId="{06B465EA-E2B6-1427-D1EE-DFE90C0C0B71}"/>
          </ac:picMkLst>
        </pc:picChg>
        <pc:picChg chg="del">
          <ac:chgData name="Robb, Kimberly" userId="20280bf1-a5b9-40cd-886d-9b4e3c67fd6b" providerId="ADAL" clId="{7DDA1AE5-5928-4BFB-8DD3-ED916EABFDAE}" dt="2023-01-27T02:39:27.110" v="97" actId="478"/>
          <ac:picMkLst>
            <pc:docMk/>
            <pc:sldMk cId="3659901628" sldId="272"/>
            <ac:picMk id="14" creationId="{39040913-02BC-4669-234C-D0899BD0E320}"/>
          </ac:picMkLst>
        </pc:picChg>
        <pc:picChg chg="del">
          <ac:chgData name="Robb, Kimberly" userId="20280bf1-a5b9-40cd-886d-9b4e3c67fd6b" providerId="ADAL" clId="{7DDA1AE5-5928-4BFB-8DD3-ED916EABFDAE}" dt="2023-01-27T02:39:28.968" v="98" actId="478"/>
          <ac:picMkLst>
            <pc:docMk/>
            <pc:sldMk cId="3659901628" sldId="272"/>
            <ac:picMk id="15" creationId="{AC8656A6-2CC1-EAE9-F5AF-AB8CBC25DD53}"/>
          </ac:picMkLst>
        </pc:picChg>
        <pc:picChg chg="del">
          <ac:chgData name="Robb, Kimberly" userId="20280bf1-a5b9-40cd-886d-9b4e3c67fd6b" providerId="ADAL" clId="{7DDA1AE5-5928-4BFB-8DD3-ED916EABFDAE}" dt="2023-01-27T02:39:32.928" v="101" actId="478"/>
          <ac:picMkLst>
            <pc:docMk/>
            <pc:sldMk cId="3659901628" sldId="272"/>
            <ac:picMk id="17" creationId="{A2260FEF-5A36-DB7D-61A3-71E4E1E1BA62}"/>
          </ac:picMkLst>
        </pc:picChg>
        <pc:picChg chg="del">
          <ac:chgData name="Robb, Kimberly" userId="20280bf1-a5b9-40cd-886d-9b4e3c67fd6b" providerId="ADAL" clId="{7DDA1AE5-5928-4BFB-8DD3-ED916EABFDAE}" dt="2023-01-27T02:39:34.619" v="102" actId="478"/>
          <ac:picMkLst>
            <pc:docMk/>
            <pc:sldMk cId="3659901628" sldId="272"/>
            <ac:picMk id="18" creationId="{AF19EEBE-E9ED-004C-AFBA-BF25FA548504}"/>
          </ac:picMkLst>
        </pc:picChg>
        <pc:picChg chg="del">
          <ac:chgData name="Robb, Kimberly" userId="20280bf1-a5b9-40cd-886d-9b4e3c67fd6b" providerId="ADAL" clId="{7DDA1AE5-5928-4BFB-8DD3-ED916EABFDAE}" dt="2023-01-27T02:39:36.283" v="103" actId="478"/>
          <ac:picMkLst>
            <pc:docMk/>
            <pc:sldMk cId="3659901628" sldId="272"/>
            <ac:picMk id="19" creationId="{76685895-56E7-A87A-7884-DE18E26BAEED}"/>
          </ac:picMkLst>
        </pc:picChg>
        <pc:picChg chg="add del mod">
          <ac:chgData name="Robb, Kimberly" userId="20280bf1-a5b9-40cd-886d-9b4e3c67fd6b" providerId="ADAL" clId="{7DDA1AE5-5928-4BFB-8DD3-ED916EABFDAE}" dt="2023-01-27T02:43:30.117" v="114" actId="478"/>
          <ac:picMkLst>
            <pc:docMk/>
            <pc:sldMk cId="3659901628" sldId="272"/>
            <ac:picMk id="1026" creationId="{AD324F06-4D1C-6DD4-3647-A37BAE161264}"/>
          </ac:picMkLst>
        </pc:picChg>
        <pc:picChg chg="add del mod">
          <ac:chgData name="Robb, Kimberly" userId="20280bf1-a5b9-40cd-886d-9b4e3c67fd6b" providerId="ADAL" clId="{7DDA1AE5-5928-4BFB-8DD3-ED916EABFDAE}" dt="2023-01-27T02:47:22.099" v="141" actId="478"/>
          <ac:picMkLst>
            <pc:docMk/>
            <pc:sldMk cId="3659901628" sldId="272"/>
            <ac:picMk id="1028" creationId="{A1510B1A-8405-BF95-88D7-747B3B0B8476}"/>
          </ac:picMkLst>
        </pc:picChg>
        <pc:picChg chg="add del mod">
          <ac:chgData name="Robb, Kimberly" userId="20280bf1-a5b9-40cd-886d-9b4e3c67fd6b" providerId="ADAL" clId="{7DDA1AE5-5928-4BFB-8DD3-ED916EABFDAE}" dt="2023-01-27T02:46:32.422" v="132" actId="478"/>
          <ac:picMkLst>
            <pc:docMk/>
            <pc:sldMk cId="3659901628" sldId="272"/>
            <ac:picMk id="1030" creationId="{A7632C3A-4661-9815-16C9-995E0C34A87F}"/>
          </ac:picMkLst>
        </pc:picChg>
        <pc:picChg chg="add mod">
          <ac:chgData name="Robb, Kimberly" userId="20280bf1-a5b9-40cd-886d-9b4e3c67fd6b" providerId="ADAL" clId="{7DDA1AE5-5928-4BFB-8DD3-ED916EABFDAE}" dt="2023-01-27T02:46:56.487" v="140" actId="14100"/>
          <ac:picMkLst>
            <pc:docMk/>
            <pc:sldMk cId="3659901628" sldId="272"/>
            <ac:picMk id="1032" creationId="{044356BD-2C77-B216-FDE7-A51B1134B5B4}"/>
          </ac:picMkLst>
        </pc:picChg>
        <pc:picChg chg="add mod">
          <ac:chgData name="Robb, Kimberly" userId="20280bf1-a5b9-40cd-886d-9b4e3c67fd6b" providerId="ADAL" clId="{7DDA1AE5-5928-4BFB-8DD3-ED916EABFDAE}" dt="2023-01-27T02:48:01.528" v="151" actId="1076"/>
          <ac:picMkLst>
            <pc:docMk/>
            <pc:sldMk cId="3659901628" sldId="272"/>
            <ac:picMk id="1034" creationId="{DB9B5BD8-4F20-83B3-263A-CE226B2EAC44}"/>
          </ac:picMkLst>
        </pc:picChg>
        <pc:picChg chg="add mod">
          <ac:chgData name="Robb, Kimberly" userId="20280bf1-a5b9-40cd-886d-9b4e3c67fd6b" providerId="ADAL" clId="{7DDA1AE5-5928-4BFB-8DD3-ED916EABFDAE}" dt="2023-01-27T02:46:48.332" v="137" actId="1076"/>
          <ac:picMkLst>
            <pc:docMk/>
            <pc:sldMk cId="3659901628" sldId="272"/>
            <ac:picMk id="1036" creationId="{46A98AE0-D739-E3AB-BFFA-2D8E59E905BF}"/>
          </ac:picMkLst>
        </pc:picChg>
        <pc:picChg chg="add mod">
          <ac:chgData name="Robb, Kimberly" userId="20280bf1-a5b9-40cd-886d-9b4e3c67fd6b" providerId="ADAL" clId="{7DDA1AE5-5928-4BFB-8DD3-ED916EABFDAE}" dt="2023-01-27T02:47:32.736" v="145" actId="1076"/>
          <ac:picMkLst>
            <pc:docMk/>
            <pc:sldMk cId="3659901628" sldId="272"/>
            <ac:picMk id="1038" creationId="{FBAFB390-1C5A-3968-C8E7-875A7AD2EC5F}"/>
          </ac:picMkLst>
        </pc:picChg>
      </pc:sldChg>
      <pc:sldChg chg="addSp delSp modSp add mod setBg">
        <pc:chgData name="Robb, Kimberly" userId="20280bf1-a5b9-40cd-886d-9b4e3c67fd6b" providerId="ADAL" clId="{7DDA1AE5-5928-4BFB-8DD3-ED916EABFDAE}" dt="2023-01-27T03:27:57.782" v="218" actId="1076"/>
        <pc:sldMkLst>
          <pc:docMk/>
          <pc:sldMk cId="801620186" sldId="273"/>
        </pc:sldMkLst>
        <pc:spChg chg="mod">
          <ac:chgData name="Robb, Kimberly" userId="20280bf1-a5b9-40cd-886d-9b4e3c67fd6b" providerId="ADAL" clId="{7DDA1AE5-5928-4BFB-8DD3-ED916EABFDAE}" dt="2023-01-27T03:27:57.782" v="218" actId="1076"/>
          <ac:spMkLst>
            <pc:docMk/>
            <pc:sldMk cId="801620186" sldId="273"/>
            <ac:spMk id="5" creationId="{1C344FE8-2877-CC35-3C5F-B48D8AB829C4}"/>
          </ac:spMkLst>
        </pc:spChg>
        <pc:spChg chg="del mod">
          <ac:chgData name="Robb, Kimberly" userId="20280bf1-a5b9-40cd-886d-9b4e3c67fd6b" providerId="ADAL" clId="{7DDA1AE5-5928-4BFB-8DD3-ED916EABFDAE}" dt="2023-01-27T03:26:30.566" v="196" actId="478"/>
          <ac:spMkLst>
            <pc:docMk/>
            <pc:sldMk cId="801620186" sldId="273"/>
            <ac:spMk id="7" creationId="{FB972BCC-D8AD-4D39-3B5F-428E7540274F}"/>
          </ac:spMkLst>
        </pc:spChg>
        <pc:spChg chg="add">
          <ac:chgData name="Robb, Kimberly" userId="20280bf1-a5b9-40cd-886d-9b4e3c67fd6b" providerId="ADAL" clId="{7DDA1AE5-5928-4BFB-8DD3-ED916EABFDAE}" dt="2023-01-27T03:25:50.534" v="163" actId="26606"/>
          <ac:spMkLst>
            <pc:docMk/>
            <pc:sldMk cId="801620186" sldId="273"/>
            <ac:spMk id="1031" creationId="{C232B152-3720-4D3B-97ED-45CE5483F16F}"/>
          </ac:spMkLst>
        </pc:spChg>
        <pc:spChg chg="add">
          <ac:chgData name="Robb, Kimberly" userId="20280bf1-a5b9-40cd-886d-9b4e3c67fd6b" providerId="ADAL" clId="{7DDA1AE5-5928-4BFB-8DD3-ED916EABFDAE}" dt="2023-01-27T03:25:50.534" v="163" actId="26606"/>
          <ac:spMkLst>
            <pc:docMk/>
            <pc:sldMk cId="801620186" sldId="273"/>
            <ac:spMk id="1033" creationId="{11BAB570-FF10-4E96-8A3F-FA9804702B89}"/>
          </ac:spMkLst>
        </pc:spChg>
        <pc:spChg chg="add">
          <ac:chgData name="Robb, Kimberly" userId="20280bf1-a5b9-40cd-886d-9b4e3c67fd6b" providerId="ADAL" clId="{7DDA1AE5-5928-4BFB-8DD3-ED916EABFDAE}" dt="2023-01-27T03:25:50.534" v="163" actId="26606"/>
          <ac:spMkLst>
            <pc:docMk/>
            <pc:sldMk cId="801620186" sldId="273"/>
            <ac:spMk id="1035" creationId="{4B9FAFB2-BEB5-4848-8018-BCAD99E2E1AA}"/>
          </ac:spMkLst>
        </pc:spChg>
        <pc:picChg chg="del mod">
          <ac:chgData name="Robb, Kimberly" userId="20280bf1-a5b9-40cd-886d-9b4e3c67fd6b" providerId="ADAL" clId="{7DDA1AE5-5928-4BFB-8DD3-ED916EABFDAE}" dt="2023-01-27T03:25:14.188" v="154" actId="478"/>
          <ac:picMkLst>
            <pc:docMk/>
            <pc:sldMk cId="801620186" sldId="273"/>
            <ac:picMk id="2" creationId="{84D5BC8E-8315-56BB-89F2-E74A685483CA}"/>
          </ac:picMkLst>
        </pc:picChg>
        <pc:picChg chg="add mod">
          <ac:chgData name="Robb, Kimberly" userId="20280bf1-a5b9-40cd-886d-9b4e3c67fd6b" providerId="ADAL" clId="{7DDA1AE5-5928-4BFB-8DD3-ED916EABFDAE}" dt="2023-01-27T03:27:43.995" v="214" actId="1076"/>
          <ac:picMkLst>
            <pc:docMk/>
            <pc:sldMk cId="801620186" sldId="273"/>
            <ac:picMk id="1026" creationId="{3FD65657-8DF1-3C19-0103-A4AD0E01A2D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BC49A-2DD5-4A17-9AA4-A82C13995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F5D42E-85AE-4B77-B373-4134ECFBF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4531C-421F-48F5-8BAA-D86410BBD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744B8-A942-4082-95FB-6DFD0E7A0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0FA10-A4AC-4987-9E0B-106961DC4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79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4CFDF-A72D-4534-B380-1F209CFC3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0576-B2FC-49C2-92C5-159634C29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26B15-D096-4785-B2CD-0B4FB96A0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E0EEF-28EC-48CA-83EC-C05E385ED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E45B8-4CF5-4E36-BCD1-6B3B1CC6B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06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4BC60-F998-4419-A4E7-509AC5DC9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EEE323-C877-4BBC-9205-FA6953043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7B4AF-3B03-4CC5-85F1-F2ADBE467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FB431-14E1-4673-965C-A159DF6EF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A9452-E7BB-4B56-BED5-2D38BEA51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12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8BBE-9C79-4FA1-940D-8DC2B7A0F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D8199-76E4-42C2-8473-11B7B5D1C8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BCA31A-0828-4928-9E67-890BB7431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03FB2B-DBB7-4837-B182-692BBE25A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A0899B-2BC9-4642-BBDC-D172C8DD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7F1128-F9F7-41A1-8F12-97FA017D0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5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F9775-61BC-422F-9E6D-35001BDF8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BE2D1A-25CD-4F7D-978D-76AF97E8E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CBA58C-1762-45CE-BC93-9C393EE10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BAAE5-29B7-4478-BBD4-14D364F789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CDC677-DD72-4857-9B8B-051C250D9E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6AE385-96E2-4F51-B560-EA72A3F9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106218-0413-4671-AB12-8C5FBBE23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332DFA-69A1-49F6-AA9E-B188D0113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51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967BC-FF59-4ED5-89B9-DF7C56A25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720E47-82DD-499C-AB9F-1339B806E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EB9EEB-ED2E-4218-B1CB-2CD4E8428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A25C03-78A6-45C8-A43B-7394E7AE6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25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A66F99-3D6F-43E5-8571-578D16660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CEB980-073F-4B63-A36C-1EB566303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A22D5-4DE4-4942-B154-49C9D9FDC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050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E8FEA-940C-4D21-8C61-CCC5B8CCD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967A2-2802-4ACF-A376-EAF87E190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0CF946-1A11-4640-A5F3-AF99C4CEA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D58FB3-1B88-442E-B141-243455D56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E9C96-4107-4999-B85E-418579FAC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3F3BC6-12B1-405E-BB3B-9FFA9742D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97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7F6CD-F466-4A15-B43B-3D23D44B2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EEFAE2-0346-429E-8732-1CB2D33F2B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34D9AA-A862-4F8A-AACF-1AA2F57E7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347EE-65C4-43EA-89DF-A31DDE87C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F19D8-0EDD-4520-B16D-6DB8A8E71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82DA9F-23EC-45F3-A426-AB595D6F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584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37F04-0529-4DF4-AF07-DA9A03F43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80E534-AF3B-4196-86A9-D3538B30A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5BAA5-FB60-4A80-94D6-595438091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0BE55-F7B7-4E52-BBE2-085995D93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D8E46-3531-41CC-B9AD-DB7F8F20E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38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59D0F3-C82E-4BE6-B386-32D30326AC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95BCC1-6EBA-45AE-ADEE-0023D6EC0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FE360-F211-49C3-8DA3-89A82FF68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9BC43-FC22-41AB-A178-3AE3750BE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CDD20-5B65-4A9F-9F93-A36140BE2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0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F81881-9B1E-4A76-8716-B2FFF142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BFFE9-B492-4B46-967C-523BB5C2C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5A514-EEBA-408F-811A-A87B16365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C3645-664F-4276-9B1E-61466B1A8B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094FA-95F1-429C-8A4B-9BD9B93A5E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3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84D5BC8E-8315-56BB-89F2-E74A685483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818" b="568"/>
          <a:stretch/>
        </p:blipFill>
        <p:spPr>
          <a:xfrm>
            <a:off x="1054012" y="1997794"/>
            <a:ext cx="9658748" cy="48535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344FE8-2877-CC35-3C5F-B48D8AB829C4}"/>
              </a:ext>
            </a:extLst>
          </p:cNvPr>
          <p:cNvSpPr txBox="1"/>
          <p:nvPr/>
        </p:nvSpPr>
        <p:spPr>
          <a:xfrm>
            <a:off x="484910" y="152400"/>
            <a:ext cx="6442363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latin typeface="Century Gothic"/>
              </a:rPr>
              <a:t>What do you notice?</a:t>
            </a:r>
            <a:endParaRPr lang="en-US" dirty="0">
              <a:latin typeface="Calibri" panose="020F0502020204030204"/>
              <a:cs typeface="Calibri" panose="020F0502020204030204"/>
            </a:endParaRPr>
          </a:p>
          <a:p>
            <a:endParaRPr lang="en-US"/>
          </a:p>
          <a:p>
            <a:r>
              <a:rPr lang="en-US" sz="3600" dirty="0">
                <a:latin typeface="Century Gothic"/>
              </a:rPr>
              <a:t>What do you wonder?</a:t>
            </a:r>
          </a:p>
          <a:p>
            <a:endParaRPr lang="en-US"/>
          </a:p>
          <a:p>
            <a:endParaRPr lang="en-US" sz="3600" dirty="0">
              <a:latin typeface="Century Gothic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972BCC-D8AD-4D39-3B5F-428E7540274F}"/>
              </a:ext>
            </a:extLst>
          </p:cNvPr>
          <p:cNvSpPr txBox="1"/>
          <p:nvPr/>
        </p:nvSpPr>
        <p:spPr>
          <a:xfrm>
            <a:off x="6677891" y="83127"/>
            <a:ext cx="5500254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latin typeface="Century Gothic"/>
              </a:rPr>
              <a:t>How many ?</a:t>
            </a:r>
          </a:p>
          <a:p>
            <a:endParaRPr lang="en-US"/>
          </a:p>
          <a:p>
            <a:r>
              <a:rPr lang="en-US" sz="3600" dirty="0">
                <a:latin typeface="Century Gothic"/>
              </a:rPr>
              <a:t>How do you see it?</a:t>
            </a:r>
          </a:p>
        </p:txBody>
      </p:sp>
    </p:spTree>
    <p:extLst>
      <p:ext uri="{BB962C8B-B14F-4D97-AF65-F5344CB8AC3E}">
        <p14:creationId xmlns:p14="http://schemas.microsoft.com/office/powerpoint/2010/main" val="250790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FE3635-40DA-F2CB-C88D-6D27EBF28B69}"/>
              </a:ext>
            </a:extLst>
          </p:cNvPr>
          <p:cNvSpPr txBox="1"/>
          <p:nvPr/>
        </p:nvSpPr>
        <p:spPr>
          <a:xfrm>
            <a:off x="0" y="129209"/>
            <a:ext cx="121919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>
                <a:latin typeface="Century Gothic" panose="020B0502020202020204" pitchFamily="34" charset="0"/>
              </a:rPr>
              <a:t>Same or Different?  </a:t>
            </a:r>
          </a:p>
          <a:p>
            <a:pPr algn="ctr"/>
            <a:r>
              <a:rPr lang="en-US">
                <a:latin typeface="Century Gothic" panose="020B0502020202020204" pitchFamily="34" charset="0"/>
              </a:rPr>
              <a:t>What do you notice is the same about these pictures?  What do you notice is different?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8B54E59-1930-E821-A5D3-C28F98F482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83609" y="2145133"/>
            <a:ext cx="2514600" cy="1371600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DB7F97AF-2B24-7A3B-8395-6AD551D23D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33835" y="2145133"/>
            <a:ext cx="2514600" cy="1371600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F9D722B2-C20B-34A3-F4E6-EE2EEEB764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55209" y="2145133"/>
            <a:ext cx="2514600" cy="1371600"/>
          </a:xfrm>
          <a:prstGeom prst="rect">
            <a:avLst/>
          </a:prstGeom>
        </p:spPr>
      </p:pic>
      <p:pic>
        <p:nvPicPr>
          <p:cNvPr id="9" name="Picture 8" descr="Icon&#10;&#10;Description automatically generated with medium confidence">
            <a:extLst>
              <a:ext uri="{FF2B5EF4-FFF2-40B4-BE49-F238E27FC236}">
                <a16:creationId xmlns:a16="http://schemas.microsoft.com/office/drawing/2014/main" id="{06B465EA-E2B6-1427-D1EE-DFE90C0C0B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998" y="2172229"/>
            <a:ext cx="2514600" cy="1371600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39040913-02BC-4669-234C-D0899BD0E3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909" y="4239995"/>
            <a:ext cx="2514600" cy="1371600"/>
          </a:xfrm>
          <a:prstGeom prst="rect">
            <a:avLst/>
          </a:prstGeom>
        </p:spPr>
      </p:pic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AC8656A6-2CC1-EAE9-F5AF-AB8CBC25DD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909" y="5511834"/>
            <a:ext cx="2514600" cy="1371600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260FEF-5A36-DB7D-61A3-71E4E1E1BA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718" y="4894696"/>
            <a:ext cx="1359976" cy="1371600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AF19EEBE-E9ED-004C-AFBA-BF25FA5485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756" y="4894696"/>
            <a:ext cx="1359976" cy="1371600"/>
          </a:xfrm>
          <a:prstGeom prst="rect">
            <a:avLst/>
          </a:prstGeom>
        </p:spPr>
      </p:pic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76685895-56E7-A87A-7884-DE18E26BAE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2732" y="4886636"/>
            <a:ext cx="1359976" cy="137160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4174A9E3-BFD4-0F2E-5FC2-0971E0351DAD}"/>
              </a:ext>
            </a:extLst>
          </p:cNvPr>
          <p:cNvGrpSpPr/>
          <p:nvPr/>
        </p:nvGrpSpPr>
        <p:grpSpPr>
          <a:xfrm>
            <a:off x="365215" y="1650838"/>
            <a:ext cx="11461567" cy="5159529"/>
            <a:chOff x="398551" y="1657188"/>
            <a:chExt cx="11461567" cy="5159529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19BD99-9A67-0BDA-45BF-B37308B3001D}"/>
                </a:ext>
              </a:extLst>
            </p:cNvPr>
            <p:cNvCxnSpPr/>
            <p:nvPr/>
          </p:nvCxnSpPr>
          <p:spPr>
            <a:xfrm>
              <a:off x="6200343" y="1657188"/>
              <a:ext cx="0" cy="5159529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31D3BA9-4706-50AF-A604-A8A230E0FA6A}"/>
                </a:ext>
              </a:extLst>
            </p:cNvPr>
            <p:cNvGrpSpPr/>
            <p:nvPr/>
          </p:nvGrpSpPr>
          <p:grpSpPr>
            <a:xfrm>
              <a:off x="398551" y="1657188"/>
              <a:ext cx="11461567" cy="3330718"/>
              <a:chOff x="398551" y="1657188"/>
              <a:chExt cx="11461567" cy="3330718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4F930AF7-B8F7-A4A9-E8EB-2734C2862034}"/>
                  </a:ext>
                </a:extLst>
              </p:cNvPr>
              <p:cNvSpPr/>
              <p:nvPr/>
            </p:nvSpPr>
            <p:spPr>
              <a:xfrm>
                <a:off x="398551" y="1662386"/>
                <a:ext cx="579361" cy="55336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1</a:t>
                </a:r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F4AD3796-8F69-5537-0AA7-5430AF03038F}"/>
                  </a:ext>
                </a:extLst>
              </p:cNvPr>
              <p:cNvSpPr/>
              <p:nvPr/>
            </p:nvSpPr>
            <p:spPr>
              <a:xfrm>
                <a:off x="6293505" y="1657188"/>
                <a:ext cx="579361" cy="553362"/>
              </a:xfrm>
              <a:prstGeom prst="ellipse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2</a:t>
                </a: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7C45F257-EB78-B2D1-44BA-1CA91FD2771A}"/>
                  </a:ext>
                </a:extLst>
              </p:cNvPr>
              <p:cNvSpPr/>
              <p:nvPr/>
            </p:nvSpPr>
            <p:spPr>
              <a:xfrm>
                <a:off x="398551" y="4434544"/>
                <a:ext cx="579361" cy="55336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3</a:t>
                </a: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D1212297-9581-D5C0-6EC7-8D2F5640770E}"/>
                  </a:ext>
                </a:extLst>
              </p:cNvPr>
              <p:cNvSpPr/>
              <p:nvPr/>
            </p:nvSpPr>
            <p:spPr>
              <a:xfrm>
                <a:off x="6310899" y="4434544"/>
                <a:ext cx="579361" cy="553362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4</a:t>
                </a: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73AF3150-BD6B-6809-5E29-C78D5E4F063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98551" y="4225612"/>
                <a:ext cx="11461567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10921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C232B152-3720-4D3B-97ED-45CE5483F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11BAB570-FF10-4E96-8A3F-FA9804702B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693698" cy="6858000"/>
          </a:xfrm>
          <a:custGeom>
            <a:avLst/>
            <a:gdLst>
              <a:gd name="connsiteX0" fmla="*/ 0 w 4693698"/>
              <a:gd name="connsiteY0" fmla="*/ 0 h 6858000"/>
              <a:gd name="connsiteX1" fmla="*/ 420914 w 4693698"/>
              <a:gd name="connsiteY1" fmla="*/ 0 h 6858000"/>
              <a:gd name="connsiteX2" fmla="*/ 1582057 w 4693698"/>
              <a:gd name="connsiteY2" fmla="*/ 0 h 6858000"/>
              <a:gd name="connsiteX3" fmla="*/ 4503903 w 4693698"/>
              <a:gd name="connsiteY3" fmla="*/ 0 h 6858000"/>
              <a:gd name="connsiteX4" fmla="*/ 4508943 w 4693698"/>
              <a:gd name="connsiteY4" fmla="*/ 66675 h 6858000"/>
              <a:gd name="connsiteX5" fmla="*/ 4517340 w 4693698"/>
              <a:gd name="connsiteY5" fmla="*/ 122237 h 6858000"/>
              <a:gd name="connsiteX6" fmla="*/ 4527418 w 4693698"/>
              <a:gd name="connsiteY6" fmla="*/ 174625 h 6858000"/>
              <a:gd name="connsiteX7" fmla="*/ 4544214 w 4693698"/>
              <a:gd name="connsiteY7" fmla="*/ 217487 h 6858000"/>
              <a:gd name="connsiteX8" fmla="*/ 4561010 w 4693698"/>
              <a:gd name="connsiteY8" fmla="*/ 260350 h 6858000"/>
              <a:gd name="connsiteX9" fmla="*/ 4581165 w 4693698"/>
              <a:gd name="connsiteY9" fmla="*/ 296862 h 6858000"/>
              <a:gd name="connsiteX10" fmla="*/ 4601320 w 4693698"/>
              <a:gd name="connsiteY10" fmla="*/ 334962 h 6858000"/>
              <a:gd name="connsiteX11" fmla="*/ 4619796 w 4693698"/>
              <a:gd name="connsiteY11" fmla="*/ 369887 h 6858000"/>
              <a:gd name="connsiteX12" fmla="*/ 4638271 w 4693698"/>
              <a:gd name="connsiteY12" fmla="*/ 409575 h 6858000"/>
              <a:gd name="connsiteX13" fmla="*/ 4655067 w 4693698"/>
              <a:gd name="connsiteY13" fmla="*/ 450850 h 6858000"/>
              <a:gd name="connsiteX14" fmla="*/ 4670184 w 4693698"/>
              <a:gd name="connsiteY14" fmla="*/ 496887 h 6858000"/>
              <a:gd name="connsiteX15" fmla="*/ 4681941 w 4693698"/>
              <a:gd name="connsiteY15" fmla="*/ 546100 h 6858000"/>
              <a:gd name="connsiteX16" fmla="*/ 4690339 w 4693698"/>
              <a:gd name="connsiteY16" fmla="*/ 606425 h 6858000"/>
              <a:gd name="connsiteX17" fmla="*/ 4693698 w 4693698"/>
              <a:gd name="connsiteY17" fmla="*/ 673100 h 6858000"/>
              <a:gd name="connsiteX18" fmla="*/ 4690339 w 4693698"/>
              <a:gd name="connsiteY18" fmla="*/ 744537 h 6858000"/>
              <a:gd name="connsiteX19" fmla="*/ 4681941 w 4693698"/>
              <a:gd name="connsiteY19" fmla="*/ 801687 h 6858000"/>
              <a:gd name="connsiteX20" fmla="*/ 4670184 w 4693698"/>
              <a:gd name="connsiteY20" fmla="*/ 854075 h 6858000"/>
              <a:gd name="connsiteX21" fmla="*/ 4655067 w 4693698"/>
              <a:gd name="connsiteY21" fmla="*/ 901700 h 6858000"/>
              <a:gd name="connsiteX22" fmla="*/ 4638271 w 4693698"/>
              <a:gd name="connsiteY22" fmla="*/ 942975 h 6858000"/>
              <a:gd name="connsiteX23" fmla="*/ 4618116 w 4693698"/>
              <a:gd name="connsiteY23" fmla="*/ 981075 h 6858000"/>
              <a:gd name="connsiteX24" fmla="*/ 4597961 w 4693698"/>
              <a:gd name="connsiteY24" fmla="*/ 1017587 h 6858000"/>
              <a:gd name="connsiteX25" fmla="*/ 4577806 w 4693698"/>
              <a:gd name="connsiteY25" fmla="*/ 1055687 h 6858000"/>
              <a:gd name="connsiteX26" fmla="*/ 4559330 w 4693698"/>
              <a:gd name="connsiteY26" fmla="*/ 1095375 h 6858000"/>
              <a:gd name="connsiteX27" fmla="*/ 4540854 w 4693698"/>
              <a:gd name="connsiteY27" fmla="*/ 1136650 h 6858000"/>
              <a:gd name="connsiteX28" fmla="*/ 4525739 w 4693698"/>
              <a:gd name="connsiteY28" fmla="*/ 1182687 h 6858000"/>
              <a:gd name="connsiteX29" fmla="*/ 4515661 w 4693698"/>
              <a:gd name="connsiteY29" fmla="*/ 1235075 h 6858000"/>
              <a:gd name="connsiteX30" fmla="*/ 4505583 w 4693698"/>
              <a:gd name="connsiteY30" fmla="*/ 1295400 h 6858000"/>
              <a:gd name="connsiteX31" fmla="*/ 4503903 w 4693698"/>
              <a:gd name="connsiteY31" fmla="*/ 1363662 h 6858000"/>
              <a:gd name="connsiteX32" fmla="*/ 4505583 w 4693698"/>
              <a:gd name="connsiteY32" fmla="*/ 1431925 h 6858000"/>
              <a:gd name="connsiteX33" fmla="*/ 4515661 w 4693698"/>
              <a:gd name="connsiteY33" fmla="*/ 1492250 h 6858000"/>
              <a:gd name="connsiteX34" fmla="*/ 4525739 w 4693698"/>
              <a:gd name="connsiteY34" fmla="*/ 1544637 h 6858000"/>
              <a:gd name="connsiteX35" fmla="*/ 4540854 w 4693698"/>
              <a:gd name="connsiteY35" fmla="*/ 1589087 h 6858000"/>
              <a:gd name="connsiteX36" fmla="*/ 4559330 w 4693698"/>
              <a:gd name="connsiteY36" fmla="*/ 1631950 h 6858000"/>
              <a:gd name="connsiteX37" fmla="*/ 4577806 w 4693698"/>
              <a:gd name="connsiteY37" fmla="*/ 1671637 h 6858000"/>
              <a:gd name="connsiteX38" fmla="*/ 4597961 w 4693698"/>
              <a:gd name="connsiteY38" fmla="*/ 1708150 h 6858000"/>
              <a:gd name="connsiteX39" fmla="*/ 4618116 w 4693698"/>
              <a:gd name="connsiteY39" fmla="*/ 1743075 h 6858000"/>
              <a:gd name="connsiteX40" fmla="*/ 4638271 w 4693698"/>
              <a:gd name="connsiteY40" fmla="*/ 1782762 h 6858000"/>
              <a:gd name="connsiteX41" fmla="*/ 4655067 w 4693698"/>
              <a:gd name="connsiteY41" fmla="*/ 1824037 h 6858000"/>
              <a:gd name="connsiteX42" fmla="*/ 4670184 w 4693698"/>
              <a:gd name="connsiteY42" fmla="*/ 1870075 h 6858000"/>
              <a:gd name="connsiteX43" fmla="*/ 4681941 w 4693698"/>
              <a:gd name="connsiteY43" fmla="*/ 1922462 h 6858000"/>
              <a:gd name="connsiteX44" fmla="*/ 4690339 w 4693698"/>
              <a:gd name="connsiteY44" fmla="*/ 1982787 h 6858000"/>
              <a:gd name="connsiteX45" fmla="*/ 4693698 w 4693698"/>
              <a:gd name="connsiteY45" fmla="*/ 2051050 h 6858000"/>
              <a:gd name="connsiteX46" fmla="*/ 4690339 w 4693698"/>
              <a:gd name="connsiteY46" fmla="*/ 2119312 h 6858000"/>
              <a:gd name="connsiteX47" fmla="*/ 4681941 w 4693698"/>
              <a:gd name="connsiteY47" fmla="*/ 2179637 h 6858000"/>
              <a:gd name="connsiteX48" fmla="*/ 4670184 w 4693698"/>
              <a:gd name="connsiteY48" fmla="*/ 2232025 h 6858000"/>
              <a:gd name="connsiteX49" fmla="*/ 4655067 w 4693698"/>
              <a:gd name="connsiteY49" fmla="*/ 2278062 h 6858000"/>
              <a:gd name="connsiteX50" fmla="*/ 4638271 w 4693698"/>
              <a:gd name="connsiteY50" fmla="*/ 2319337 h 6858000"/>
              <a:gd name="connsiteX51" fmla="*/ 4618116 w 4693698"/>
              <a:gd name="connsiteY51" fmla="*/ 2359025 h 6858000"/>
              <a:gd name="connsiteX52" fmla="*/ 4597961 w 4693698"/>
              <a:gd name="connsiteY52" fmla="*/ 2395537 h 6858000"/>
              <a:gd name="connsiteX53" fmla="*/ 4577806 w 4693698"/>
              <a:gd name="connsiteY53" fmla="*/ 2433637 h 6858000"/>
              <a:gd name="connsiteX54" fmla="*/ 4559330 w 4693698"/>
              <a:gd name="connsiteY54" fmla="*/ 2471737 h 6858000"/>
              <a:gd name="connsiteX55" fmla="*/ 4540854 w 4693698"/>
              <a:gd name="connsiteY55" fmla="*/ 2513012 h 6858000"/>
              <a:gd name="connsiteX56" fmla="*/ 4525739 w 4693698"/>
              <a:gd name="connsiteY56" fmla="*/ 2560637 h 6858000"/>
              <a:gd name="connsiteX57" fmla="*/ 4515661 w 4693698"/>
              <a:gd name="connsiteY57" fmla="*/ 2613025 h 6858000"/>
              <a:gd name="connsiteX58" fmla="*/ 4505583 w 4693698"/>
              <a:gd name="connsiteY58" fmla="*/ 2671762 h 6858000"/>
              <a:gd name="connsiteX59" fmla="*/ 4503903 w 4693698"/>
              <a:gd name="connsiteY59" fmla="*/ 2741612 h 6858000"/>
              <a:gd name="connsiteX60" fmla="*/ 4505583 w 4693698"/>
              <a:gd name="connsiteY60" fmla="*/ 2809875 h 6858000"/>
              <a:gd name="connsiteX61" fmla="*/ 4515661 w 4693698"/>
              <a:gd name="connsiteY61" fmla="*/ 2868612 h 6858000"/>
              <a:gd name="connsiteX62" fmla="*/ 4525739 w 4693698"/>
              <a:gd name="connsiteY62" fmla="*/ 2922587 h 6858000"/>
              <a:gd name="connsiteX63" fmla="*/ 4540854 w 4693698"/>
              <a:gd name="connsiteY63" fmla="*/ 2967037 h 6858000"/>
              <a:gd name="connsiteX64" fmla="*/ 4559330 w 4693698"/>
              <a:gd name="connsiteY64" fmla="*/ 3009900 h 6858000"/>
              <a:gd name="connsiteX65" fmla="*/ 4577806 w 4693698"/>
              <a:gd name="connsiteY65" fmla="*/ 3046412 h 6858000"/>
              <a:gd name="connsiteX66" fmla="*/ 4597961 w 4693698"/>
              <a:gd name="connsiteY66" fmla="*/ 3084512 h 6858000"/>
              <a:gd name="connsiteX67" fmla="*/ 4618116 w 4693698"/>
              <a:gd name="connsiteY67" fmla="*/ 3121025 h 6858000"/>
              <a:gd name="connsiteX68" fmla="*/ 4638271 w 4693698"/>
              <a:gd name="connsiteY68" fmla="*/ 3160712 h 6858000"/>
              <a:gd name="connsiteX69" fmla="*/ 4655067 w 4693698"/>
              <a:gd name="connsiteY69" fmla="*/ 3201987 h 6858000"/>
              <a:gd name="connsiteX70" fmla="*/ 4670184 w 4693698"/>
              <a:gd name="connsiteY70" fmla="*/ 3248025 h 6858000"/>
              <a:gd name="connsiteX71" fmla="*/ 4681941 w 4693698"/>
              <a:gd name="connsiteY71" fmla="*/ 3300412 h 6858000"/>
              <a:gd name="connsiteX72" fmla="*/ 4690339 w 4693698"/>
              <a:gd name="connsiteY72" fmla="*/ 3360737 h 6858000"/>
              <a:gd name="connsiteX73" fmla="*/ 4693698 w 4693698"/>
              <a:gd name="connsiteY73" fmla="*/ 3427412 h 6858000"/>
              <a:gd name="connsiteX74" fmla="*/ 4690339 w 4693698"/>
              <a:gd name="connsiteY74" fmla="*/ 3497262 h 6858000"/>
              <a:gd name="connsiteX75" fmla="*/ 4681941 w 4693698"/>
              <a:gd name="connsiteY75" fmla="*/ 3557587 h 6858000"/>
              <a:gd name="connsiteX76" fmla="*/ 4670184 w 4693698"/>
              <a:gd name="connsiteY76" fmla="*/ 3609975 h 6858000"/>
              <a:gd name="connsiteX77" fmla="*/ 4655067 w 4693698"/>
              <a:gd name="connsiteY77" fmla="*/ 3656012 h 6858000"/>
              <a:gd name="connsiteX78" fmla="*/ 4638271 w 4693698"/>
              <a:gd name="connsiteY78" fmla="*/ 3697287 h 6858000"/>
              <a:gd name="connsiteX79" fmla="*/ 4618116 w 4693698"/>
              <a:gd name="connsiteY79" fmla="*/ 3736975 h 6858000"/>
              <a:gd name="connsiteX80" fmla="*/ 4577806 w 4693698"/>
              <a:gd name="connsiteY80" fmla="*/ 3811587 h 6858000"/>
              <a:gd name="connsiteX81" fmla="*/ 4559330 w 4693698"/>
              <a:gd name="connsiteY81" fmla="*/ 3848100 h 6858000"/>
              <a:gd name="connsiteX82" fmla="*/ 4540854 w 4693698"/>
              <a:gd name="connsiteY82" fmla="*/ 3890962 h 6858000"/>
              <a:gd name="connsiteX83" fmla="*/ 4525739 w 4693698"/>
              <a:gd name="connsiteY83" fmla="*/ 3935412 h 6858000"/>
              <a:gd name="connsiteX84" fmla="*/ 4515661 w 4693698"/>
              <a:gd name="connsiteY84" fmla="*/ 3987800 h 6858000"/>
              <a:gd name="connsiteX85" fmla="*/ 4505583 w 4693698"/>
              <a:gd name="connsiteY85" fmla="*/ 4048125 h 6858000"/>
              <a:gd name="connsiteX86" fmla="*/ 4503903 w 4693698"/>
              <a:gd name="connsiteY86" fmla="*/ 4116387 h 6858000"/>
              <a:gd name="connsiteX87" fmla="*/ 4505583 w 4693698"/>
              <a:gd name="connsiteY87" fmla="*/ 4186237 h 6858000"/>
              <a:gd name="connsiteX88" fmla="*/ 4515661 w 4693698"/>
              <a:gd name="connsiteY88" fmla="*/ 4244975 h 6858000"/>
              <a:gd name="connsiteX89" fmla="*/ 4525739 w 4693698"/>
              <a:gd name="connsiteY89" fmla="*/ 4297362 h 6858000"/>
              <a:gd name="connsiteX90" fmla="*/ 4540854 w 4693698"/>
              <a:gd name="connsiteY90" fmla="*/ 4343400 h 6858000"/>
              <a:gd name="connsiteX91" fmla="*/ 4559330 w 4693698"/>
              <a:gd name="connsiteY91" fmla="*/ 4386262 h 6858000"/>
              <a:gd name="connsiteX92" fmla="*/ 4577806 w 4693698"/>
              <a:gd name="connsiteY92" fmla="*/ 4424362 h 6858000"/>
              <a:gd name="connsiteX93" fmla="*/ 4618116 w 4693698"/>
              <a:gd name="connsiteY93" fmla="*/ 4498975 h 6858000"/>
              <a:gd name="connsiteX94" fmla="*/ 4638271 w 4693698"/>
              <a:gd name="connsiteY94" fmla="*/ 4537075 h 6858000"/>
              <a:gd name="connsiteX95" fmla="*/ 4655067 w 4693698"/>
              <a:gd name="connsiteY95" fmla="*/ 4579937 h 6858000"/>
              <a:gd name="connsiteX96" fmla="*/ 4670184 w 4693698"/>
              <a:gd name="connsiteY96" fmla="*/ 4625975 h 6858000"/>
              <a:gd name="connsiteX97" fmla="*/ 4681941 w 4693698"/>
              <a:gd name="connsiteY97" fmla="*/ 4678362 h 6858000"/>
              <a:gd name="connsiteX98" fmla="*/ 4690339 w 4693698"/>
              <a:gd name="connsiteY98" fmla="*/ 4738687 h 6858000"/>
              <a:gd name="connsiteX99" fmla="*/ 4693698 w 4693698"/>
              <a:gd name="connsiteY99" fmla="*/ 4806950 h 6858000"/>
              <a:gd name="connsiteX100" fmla="*/ 4690339 w 4693698"/>
              <a:gd name="connsiteY100" fmla="*/ 4875212 h 6858000"/>
              <a:gd name="connsiteX101" fmla="*/ 4681941 w 4693698"/>
              <a:gd name="connsiteY101" fmla="*/ 4935537 h 6858000"/>
              <a:gd name="connsiteX102" fmla="*/ 4670184 w 4693698"/>
              <a:gd name="connsiteY102" fmla="*/ 4987925 h 6858000"/>
              <a:gd name="connsiteX103" fmla="*/ 4655067 w 4693698"/>
              <a:gd name="connsiteY103" fmla="*/ 5033962 h 6858000"/>
              <a:gd name="connsiteX104" fmla="*/ 4638271 w 4693698"/>
              <a:gd name="connsiteY104" fmla="*/ 5075237 h 6858000"/>
              <a:gd name="connsiteX105" fmla="*/ 4618116 w 4693698"/>
              <a:gd name="connsiteY105" fmla="*/ 5114925 h 6858000"/>
              <a:gd name="connsiteX106" fmla="*/ 4597961 w 4693698"/>
              <a:gd name="connsiteY106" fmla="*/ 5149850 h 6858000"/>
              <a:gd name="connsiteX107" fmla="*/ 4577806 w 4693698"/>
              <a:gd name="connsiteY107" fmla="*/ 5186362 h 6858000"/>
              <a:gd name="connsiteX108" fmla="*/ 4559330 w 4693698"/>
              <a:gd name="connsiteY108" fmla="*/ 5226050 h 6858000"/>
              <a:gd name="connsiteX109" fmla="*/ 4540854 w 4693698"/>
              <a:gd name="connsiteY109" fmla="*/ 5268912 h 6858000"/>
              <a:gd name="connsiteX110" fmla="*/ 4525739 w 4693698"/>
              <a:gd name="connsiteY110" fmla="*/ 5313362 h 6858000"/>
              <a:gd name="connsiteX111" fmla="*/ 4515661 w 4693698"/>
              <a:gd name="connsiteY111" fmla="*/ 5365750 h 6858000"/>
              <a:gd name="connsiteX112" fmla="*/ 4505583 w 4693698"/>
              <a:gd name="connsiteY112" fmla="*/ 5426075 h 6858000"/>
              <a:gd name="connsiteX113" fmla="*/ 4503903 w 4693698"/>
              <a:gd name="connsiteY113" fmla="*/ 5494337 h 6858000"/>
              <a:gd name="connsiteX114" fmla="*/ 4505583 w 4693698"/>
              <a:gd name="connsiteY114" fmla="*/ 5562600 h 6858000"/>
              <a:gd name="connsiteX115" fmla="*/ 4515661 w 4693698"/>
              <a:gd name="connsiteY115" fmla="*/ 5622925 h 6858000"/>
              <a:gd name="connsiteX116" fmla="*/ 4525739 w 4693698"/>
              <a:gd name="connsiteY116" fmla="*/ 5675312 h 6858000"/>
              <a:gd name="connsiteX117" fmla="*/ 4540854 w 4693698"/>
              <a:gd name="connsiteY117" fmla="*/ 5721350 h 6858000"/>
              <a:gd name="connsiteX118" fmla="*/ 4559330 w 4693698"/>
              <a:gd name="connsiteY118" fmla="*/ 5762625 h 6858000"/>
              <a:gd name="connsiteX119" fmla="*/ 4577806 w 4693698"/>
              <a:gd name="connsiteY119" fmla="*/ 5802312 h 6858000"/>
              <a:gd name="connsiteX120" fmla="*/ 4597961 w 4693698"/>
              <a:gd name="connsiteY120" fmla="*/ 5840412 h 6858000"/>
              <a:gd name="connsiteX121" fmla="*/ 4618116 w 4693698"/>
              <a:gd name="connsiteY121" fmla="*/ 5876925 h 6858000"/>
              <a:gd name="connsiteX122" fmla="*/ 4638271 w 4693698"/>
              <a:gd name="connsiteY122" fmla="*/ 5915025 h 6858000"/>
              <a:gd name="connsiteX123" fmla="*/ 4655067 w 4693698"/>
              <a:gd name="connsiteY123" fmla="*/ 5956300 h 6858000"/>
              <a:gd name="connsiteX124" fmla="*/ 4670184 w 4693698"/>
              <a:gd name="connsiteY124" fmla="*/ 6003925 h 6858000"/>
              <a:gd name="connsiteX125" fmla="*/ 4681941 w 4693698"/>
              <a:gd name="connsiteY125" fmla="*/ 6056312 h 6858000"/>
              <a:gd name="connsiteX126" fmla="*/ 4690339 w 4693698"/>
              <a:gd name="connsiteY126" fmla="*/ 6113462 h 6858000"/>
              <a:gd name="connsiteX127" fmla="*/ 4693698 w 4693698"/>
              <a:gd name="connsiteY127" fmla="*/ 6183312 h 6858000"/>
              <a:gd name="connsiteX128" fmla="*/ 4690339 w 4693698"/>
              <a:gd name="connsiteY128" fmla="*/ 6251575 h 6858000"/>
              <a:gd name="connsiteX129" fmla="*/ 4681941 w 4693698"/>
              <a:gd name="connsiteY129" fmla="*/ 6311900 h 6858000"/>
              <a:gd name="connsiteX130" fmla="*/ 4670184 w 4693698"/>
              <a:gd name="connsiteY130" fmla="*/ 6361112 h 6858000"/>
              <a:gd name="connsiteX131" fmla="*/ 4655067 w 4693698"/>
              <a:gd name="connsiteY131" fmla="*/ 6407150 h 6858000"/>
              <a:gd name="connsiteX132" fmla="*/ 4638271 w 4693698"/>
              <a:gd name="connsiteY132" fmla="*/ 6448425 h 6858000"/>
              <a:gd name="connsiteX133" fmla="*/ 4619796 w 4693698"/>
              <a:gd name="connsiteY133" fmla="*/ 6488112 h 6858000"/>
              <a:gd name="connsiteX134" fmla="*/ 4601320 w 4693698"/>
              <a:gd name="connsiteY134" fmla="*/ 6523037 h 6858000"/>
              <a:gd name="connsiteX135" fmla="*/ 4581165 w 4693698"/>
              <a:gd name="connsiteY135" fmla="*/ 6561137 h 6858000"/>
              <a:gd name="connsiteX136" fmla="*/ 4561010 w 4693698"/>
              <a:gd name="connsiteY136" fmla="*/ 6597650 h 6858000"/>
              <a:gd name="connsiteX137" fmla="*/ 4544214 w 4693698"/>
              <a:gd name="connsiteY137" fmla="*/ 6640512 h 6858000"/>
              <a:gd name="connsiteX138" fmla="*/ 4527418 w 4693698"/>
              <a:gd name="connsiteY138" fmla="*/ 6683375 h 6858000"/>
              <a:gd name="connsiteX139" fmla="*/ 4517340 w 4693698"/>
              <a:gd name="connsiteY139" fmla="*/ 6735762 h 6858000"/>
              <a:gd name="connsiteX140" fmla="*/ 4508943 w 4693698"/>
              <a:gd name="connsiteY140" fmla="*/ 6791325 h 6858000"/>
              <a:gd name="connsiteX141" fmla="*/ 4503903 w 4693698"/>
              <a:gd name="connsiteY141" fmla="*/ 6858000 h 6858000"/>
              <a:gd name="connsiteX142" fmla="*/ 1582057 w 4693698"/>
              <a:gd name="connsiteY142" fmla="*/ 6858000 h 6858000"/>
              <a:gd name="connsiteX143" fmla="*/ 420914 w 4693698"/>
              <a:gd name="connsiteY143" fmla="*/ 6858000 h 6858000"/>
              <a:gd name="connsiteX144" fmla="*/ 0 w 4693698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693698" h="6858000">
                <a:moveTo>
                  <a:pt x="0" y="0"/>
                </a:moveTo>
                <a:lnTo>
                  <a:pt x="420914" y="0"/>
                </a:lnTo>
                <a:lnTo>
                  <a:pt x="1582057" y="0"/>
                </a:lnTo>
                <a:lnTo>
                  <a:pt x="4503903" y="0"/>
                </a:lnTo>
                <a:lnTo>
                  <a:pt x="4508943" y="66675"/>
                </a:lnTo>
                <a:lnTo>
                  <a:pt x="4517340" y="122237"/>
                </a:lnTo>
                <a:lnTo>
                  <a:pt x="4527418" y="174625"/>
                </a:lnTo>
                <a:lnTo>
                  <a:pt x="4544214" y="217487"/>
                </a:lnTo>
                <a:lnTo>
                  <a:pt x="4561010" y="260350"/>
                </a:lnTo>
                <a:lnTo>
                  <a:pt x="4581165" y="296862"/>
                </a:lnTo>
                <a:lnTo>
                  <a:pt x="4601320" y="334962"/>
                </a:lnTo>
                <a:lnTo>
                  <a:pt x="4619796" y="369887"/>
                </a:lnTo>
                <a:lnTo>
                  <a:pt x="4638271" y="409575"/>
                </a:lnTo>
                <a:lnTo>
                  <a:pt x="4655067" y="450850"/>
                </a:lnTo>
                <a:lnTo>
                  <a:pt x="4670184" y="496887"/>
                </a:lnTo>
                <a:lnTo>
                  <a:pt x="4681941" y="546100"/>
                </a:lnTo>
                <a:lnTo>
                  <a:pt x="4690339" y="606425"/>
                </a:lnTo>
                <a:lnTo>
                  <a:pt x="4693698" y="673100"/>
                </a:lnTo>
                <a:lnTo>
                  <a:pt x="4690339" y="744537"/>
                </a:lnTo>
                <a:lnTo>
                  <a:pt x="4681941" y="801687"/>
                </a:lnTo>
                <a:lnTo>
                  <a:pt x="4670184" y="854075"/>
                </a:lnTo>
                <a:lnTo>
                  <a:pt x="4655067" y="901700"/>
                </a:lnTo>
                <a:lnTo>
                  <a:pt x="4638271" y="942975"/>
                </a:lnTo>
                <a:lnTo>
                  <a:pt x="4618116" y="981075"/>
                </a:lnTo>
                <a:lnTo>
                  <a:pt x="4597961" y="1017587"/>
                </a:lnTo>
                <a:lnTo>
                  <a:pt x="4577806" y="1055687"/>
                </a:lnTo>
                <a:lnTo>
                  <a:pt x="4559330" y="1095375"/>
                </a:lnTo>
                <a:lnTo>
                  <a:pt x="4540854" y="1136650"/>
                </a:lnTo>
                <a:lnTo>
                  <a:pt x="4525739" y="1182687"/>
                </a:lnTo>
                <a:lnTo>
                  <a:pt x="4515661" y="1235075"/>
                </a:lnTo>
                <a:lnTo>
                  <a:pt x="4505583" y="1295400"/>
                </a:lnTo>
                <a:lnTo>
                  <a:pt x="4503903" y="1363662"/>
                </a:lnTo>
                <a:lnTo>
                  <a:pt x="4505583" y="1431925"/>
                </a:lnTo>
                <a:lnTo>
                  <a:pt x="4515661" y="1492250"/>
                </a:lnTo>
                <a:lnTo>
                  <a:pt x="4525739" y="1544637"/>
                </a:lnTo>
                <a:lnTo>
                  <a:pt x="4540854" y="1589087"/>
                </a:lnTo>
                <a:lnTo>
                  <a:pt x="4559330" y="1631950"/>
                </a:lnTo>
                <a:lnTo>
                  <a:pt x="4577806" y="1671637"/>
                </a:lnTo>
                <a:lnTo>
                  <a:pt x="4597961" y="1708150"/>
                </a:lnTo>
                <a:lnTo>
                  <a:pt x="4618116" y="1743075"/>
                </a:lnTo>
                <a:lnTo>
                  <a:pt x="4638271" y="1782762"/>
                </a:lnTo>
                <a:lnTo>
                  <a:pt x="4655067" y="1824037"/>
                </a:lnTo>
                <a:lnTo>
                  <a:pt x="4670184" y="1870075"/>
                </a:lnTo>
                <a:lnTo>
                  <a:pt x="4681941" y="1922462"/>
                </a:lnTo>
                <a:lnTo>
                  <a:pt x="4690339" y="1982787"/>
                </a:lnTo>
                <a:lnTo>
                  <a:pt x="4693698" y="2051050"/>
                </a:lnTo>
                <a:lnTo>
                  <a:pt x="4690339" y="2119312"/>
                </a:lnTo>
                <a:lnTo>
                  <a:pt x="4681941" y="2179637"/>
                </a:lnTo>
                <a:lnTo>
                  <a:pt x="4670184" y="2232025"/>
                </a:lnTo>
                <a:lnTo>
                  <a:pt x="4655067" y="2278062"/>
                </a:lnTo>
                <a:lnTo>
                  <a:pt x="4638271" y="2319337"/>
                </a:lnTo>
                <a:lnTo>
                  <a:pt x="4618116" y="2359025"/>
                </a:lnTo>
                <a:lnTo>
                  <a:pt x="4597961" y="2395537"/>
                </a:lnTo>
                <a:lnTo>
                  <a:pt x="4577806" y="2433637"/>
                </a:lnTo>
                <a:lnTo>
                  <a:pt x="4559330" y="2471737"/>
                </a:lnTo>
                <a:lnTo>
                  <a:pt x="4540854" y="2513012"/>
                </a:lnTo>
                <a:lnTo>
                  <a:pt x="4525739" y="2560637"/>
                </a:lnTo>
                <a:lnTo>
                  <a:pt x="4515661" y="2613025"/>
                </a:lnTo>
                <a:lnTo>
                  <a:pt x="4505583" y="2671762"/>
                </a:lnTo>
                <a:lnTo>
                  <a:pt x="4503903" y="2741612"/>
                </a:lnTo>
                <a:lnTo>
                  <a:pt x="4505583" y="2809875"/>
                </a:lnTo>
                <a:lnTo>
                  <a:pt x="4515661" y="2868612"/>
                </a:lnTo>
                <a:lnTo>
                  <a:pt x="4525739" y="2922587"/>
                </a:lnTo>
                <a:lnTo>
                  <a:pt x="4540854" y="2967037"/>
                </a:lnTo>
                <a:lnTo>
                  <a:pt x="4559330" y="3009900"/>
                </a:lnTo>
                <a:lnTo>
                  <a:pt x="4577806" y="3046412"/>
                </a:lnTo>
                <a:lnTo>
                  <a:pt x="4597961" y="3084512"/>
                </a:lnTo>
                <a:lnTo>
                  <a:pt x="4618116" y="3121025"/>
                </a:lnTo>
                <a:lnTo>
                  <a:pt x="4638271" y="3160712"/>
                </a:lnTo>
                <a:lnTo>
                  <a:pt x="4655067" y="3201987"/>
                </a:lnTo>
                <a:lnTo>
                  <a:pt x="4670184" y="3248025"/>
                </a:lnTo>
                <a:lnTo>
                  <a:pt x="4681941" y="3300412"/>
                </a:lnTo>
                <a:lnTo>
                  <a:pt x="4690339" y="3360737"/>
                </a:lnTo>
                <a:lnTo>
                  <a:pt x="4693698" y="3427412"/>
                </a:lnTo>
                <a:lnTo>
                  <a:pt x="4690339" y="3497262"/>
                </a:lnTo>
                <a:lnTo>
                  <a:pt x="4681941" y="3557587"/>
                </a:lnTo>
                <a:lnTo>
                  <a:pt x="4670184" y="3609975"/>
                </a:lnTo>
                <a:lnTo>
                  <a:pt x="4655067" y="3656012"/>
                </a:lnTo>
                <a:lnTo>
                  <a:pt x="4638271" y="3697287"/>
                </a:lnTo>
                <a:lnTo>
                  <a:pt x="4618116" y="3736975"/>
                </a:lnTo>
                <a:lnTo>
                  <a:pt x="4577806" y="3811587"/>
                </a:lnTo>
                <a:lnTo>
                  <a:pt x="4559330" y="3848100"/>
                </a:lnTo>
                <a:lnTo>
                  <a:pt x="4540854" y="3890962"/>
                </a:lnTo>
                <a:lnTo>
                  <a:pt x="4525739" y="3935412"/>
                </a:lnTo>
                <a:lnTo>
                  <a:pt x="4515661" y="3987800"/>
                </a:lnTo>
                <a:lnTo>
                  <a:pt x="4505583" y="4048125"/>
                </a:lnTo>
                <a:lnTo>
                  <a:pt x="4503903" y="4116387"/>
                </a:lnTo>
                <a:lnTo>
                  <a:pt x="4505583" y="4186237"/>
                </a:lnTo>
                <a:lnTo>
                  <a:pt x="4515661" y="4244975"/>
                </a:lnTo>
                <a:lnTo>
                  <a:pt x="4525739" y="4297362"/>
                </a:lnTo>
                <a:lnTo>
                  <a:pt x="4540854" y="4343400"/>
                </a:lnTo>
                <a:lnTo>
                  <a:pt x="4559330" y="4386262"/>
                </a:lnTo>
                <a:lnTo>
                  <a:pt x="4577806" y="4424362"/>
                </a:lnTo>
                <a:lnTo>
                  <a:pt x="4618116" y="4498975"/>
                </a:lnTo>
                <a:lnTo>
                  <a:pt x="4638271" y="4537075"/>
                </a:lnTo>
                <a:lnTo>
                  <a:pt x="4655067" y="4579937"/>
                </a:lnTo>
                <a:lnTo>
                  <a:pt x="4670184" y="4625975"/>
                </a:lnTo>
                <a:lnTo>
                  <a:pt x="4681941" y="4678362"/>
                </a:lnTo>
                <a:lnTo>
                  <a:pt x="4690339" y="4738687"/>
                </a:lnTo>
                <a:lnTo>
                  <a:pt x="4693698" y="4806950"/>
                </a:lnTo>
                <a:lnTo>
                  <a:pt x="4690339" y="4875212"/>
                </a:lnTo>
                <a:lnTo>
                  <a:pt x="4681941" y="4935537"/>
                </a:lnTo>
                <a:lnTo>
                  <a:pt x="4670184" y="4987925"/>
                </a:lnTo>
                <a:lnTo>
                  <a:pt x="4655067" y="5033962"/>
                </a:lnTo>
                <a:lnTo>
                  <a:pt x="4638271" y="5075237"/>
                </a:lnTo>
                <a:lnTo>
                  <a:pt x="4618116" y="5114925"/>
                </a:lnTo>
                <a:lnTo>
                  <a:pt x="4597961" y="5149850"/>
                </a:lnTo>
                <a:lnTo>
                  <a:pt x="4577806" y="5186362"/>
                </a:lnTo>
                <a:lnTo>
                  <a:pt x="4559330" y="5226050"/>
                </a:lnTo>
                <a:lnTo>
                  <a:pt x="4540854" y="5268912"/>
                </a:lnTo>
                <a:lnTo>
                  <a:pt x="4525739" y="5313362"/>
                </a:lnTo>
                <a:lnTo>
                  <a:pt x="4515661" y="5365750"/>
                </a:lnTo>
                <a:lnTo>
                  <a:pt x="4505583" y="5426075"/>
                </a:lnTo>
                <a:lnTo>
                  <a:pt x="4503903" y="5494337"/>
                </a:lnTo>
                <a:lnTo>
                  <a:pt x="4505583" y="5562600"/>
                </a:lnTo>
                <a:lnTo>
                  <a:pt x="4515661" y="5622925"/>
                </a:lnTo>
                <a:lnTo>
                  <a:pt x="4525739" y="5675312"/>
                </a:lnTo>
                <a:lnTo>
                  <a:pt x="4540854" y="5721350"/>
                </a:lnTo>
                <a:lnTo>
                  <a:pt x="4559330" y="5762625"/>
                </a:lnTo>
                <a:lnTo>
                  <a:pt x="4577806" y="5802312"/>
                </a:lnTo>
                <a:lnTo>
                  <a:pt x="4597961" y="5840412"/>
                </a:lnTo>
                <a:lnTo>
                  <a:pt x="4618116" y="5876925"/>
                </a:lnTo>
                <a:lnTo>
                  <a:pt x="4638271" y="5915025"/>
                </a:lnTo>
                <a:lnTo>
                  <a:pt x="4655067" y="5956300"/>
                </a:lnTo>
                <a:lnTo>
                  <a:pt x="4670184" y="6003925"/>
                </a:lnTo>
                <a:lnTo>
                  <a:pt x="4681941" y="6056312"/>
                </a:lnTo>
                <a:lnTo>
                  <a:pt x="4690339" y="6113462"/>
                </a:lnTo>
                <a:lnTo>
                  <a:pt x="4693698" y="6183312"/>
                </a:lnTo>
                <a:lnTo>
                  <a:pt x="4690339" y="6251575"/>
                </a:lnTo>
                <a:lnTo>
                  <a:pt x="4681941" y="6311900"/>
                </a:lnTo>
                <a:lnTo>
                  <a:pt x="4670184" y="6361112"/>
                </a:lnTo>
                <a:lnTo>
                  <a:pt x="4655067" y="6407150"/>
                </a:lnTo>
                <a:lnTo>
                  <a:pt x="4638271" y="6448425"/>
                </a:lnTo>
                <a:lnTo>
                  <a:pt x="4619796" y="6488112"/>
                </a:lnTo>
                <a:lnTo>
                  <a:pt x="4601320" y="6523037"/>
                </a:lnTo>
                <a:lnTo>
                  <a:pt x="4581165" y="6561137"/>
                </a:lnTo>
                <a:lnTo>
                  <a:pt x="4561010" y="6597650"/>
                </a:lnTo>
                <a:lnTo>
                  <a:pt x="4544214" y="6640512"/>
                </a:lnTo>
                <a:lnTo>
                  <a:pt x="4527418" y="6683375"/>
                </a:lnTo>
                <a:lnTo>
                  <a:pt x="4517340" y="6735762"/>
                </a:lnTo>
                <a:lnTo>
                  <a:pt x="4508943" y="6791325"/>
                </a:lnTo>
                <a:lnTo>
                  <a:pt x="4503903" y="6858000"/>
                </a:lnTo>
                <a:lnTo>
                  <a:pt x="1582057" y="6858000"/>
                </a:lnTo>
                <a:lnTo>
                  <a:pt x="42091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4B9FAFB2-BEB5-4848-8018-BCAD99E2E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838076" cy="6858000"/>
          </a:xfrm>
          <a:custGeom>
            <a:avLst/>
            <a:gdLst>
              <a:gd name="connsiteX0" fmla="*/ 4838076 w 4838076"/>
              <a:gd name="connsiteY0" fmla="*/ 0 h 6858000"/>
              <a:gd name="connsiteX1" fmla="*/ 4417162 w 4838076"/>
              <a:gd name="connsiteY1" fmla="*/ 0 h 6858000"/>
              <a:gd name="connsiteX2" fmla="*/ 3459219 w 4838076"/>
              <a:gd name="connsiteY2" fmla="*/ 0 h 6858000"/>
              <a:gd name="connsiteX3" fmla="*/ 334174 w 4838076"/>
              <a:gd name="connsiteY3" fmla="*/ 0 h 6858000"/>
              <a:gd name="connsiteX4" fmla="*/ 334173 w 4838076"/>
              <a:gd name="connsiteY4" fmla="*/ 0 h 6858000"/>
              <a:gd name="connsiteX5" fmla="*/ 189795 w 4838076"/>
              <a:gd name="connsiteY5" fmla="*/ 0 h 6858000"/>
              <a:gd name="connsiteX6" fmla="*/ 184756 w 4838076"/>
              <a:gd name="connsiteY6" fmla="*/ 66675 h 6858000"/>
              <a:gd name="connsiteX7" fmla="*/ 176358 w 4838076"/>
              <a:gd name="connsiteY7" fmla="*/ 122237 h 6858000"/>
              <a:gd name="connsiteX8" fmla="*/ 166281 w 4838076"/>
              <a:gd name="connsiteY8" fmla="*/ 174625 h 6858000"/>
              <a:gd name="connsiteX9" fmla="*/ 149485 w 4838076"/>
              <a:gd name="connsiteY9" fmla="*/ 217487 h 6858000"/>
              <a:gd name="connsiteX10" fmla="*/ 132689 w 4838076"/>
              <a:gd name="connsiteY10" fmla="*/ 260350 h 6858000"/>
              <a:gd name="connsiteX11" fmla="*/ 112534 w 4838076"/>
              <a:gd name="connsiteY11" fmla="*/ 296862 h 6858000"/>
              <a:gd name="connsiteX12" fmla="*/ 92379 w 4838076"/>
              <a:gd name="connsiteY12" fmla="*/ 334962 h 6858000"/>
              <a:gd name="connsiteX13" fmla="*/ 73903 w 4838076"/>
              <a:gd name="connsiteY13" fmla="*/ 369887 h 6858000"/>
              <a:gd name="connsiteX14" fmla="*/ 55427 w 4838076"/>
              <a:gd name="connsiteY14" fmla="*/ 409575 h 6858000"/>
              <a:gd name="connsiteX15" fmla="*/ 38632 w 4838076"/>
              <a:gd name="connsiteY15" fmla="*/ 450850 h 6858000"/>
              <a:gd name="connsiteX16" fmla="*/ 23515 w 4838076"/>
              <a:gd name="connsiteY16" fmla="*/ 496887 h 6858000"/>
              <a:gd name="connsiteX17" fmla="*/ 11758 w 4838076"/>
              <a:gd name="connsiteY17" fmla="*/ 546100 h 6858000"/>
              <a:gd name="connsiteX18" fmla="*/ 3359 w 4838076"/>
              <a:gd name="connsiteY18" fmla="*/ 606425 h 6858000"/>
              <a:gd name="connsiteX19" fmla="*/ 0 w 4838076"/>
              <a:gd name="connsiteY19" fmla="*/ 673100 h 6858000"/>
              <a:gd name="connsiteX20" fmla="*/ 3359 w 4838076"/>
              <a:gd name="connsiteY20" fmla="*/ 744537 h 6858000"/>
              <a:gd name="connsiteX21" fmla="*/ 11758 w 4838076"/>
              <a:gd name="connsiteY21" fmla="*/ 801687 h 6858000"/>
              <a:gd name="connsiteX22" fmla="*/ 23515 w 4838076"/>
              <a:gd name="connsiteY22" fmla="*/ 854075 h 6858000"/>
              <a:gd name="connsiteX23" fmla="*/ 38632 w 4838076"/>
              <a:gd name="connsiteY23" fmla="*/ 901700 h 6858000"/>
              <a:gd name="connsiteX24" fmla="*/ 55427 w 4838076"/>
              <a:gd name="connsiteY24" fmla="*/ 942975 h 6858000"/>
              <a:gd name="connsiteX25" fmla="*/ 75583 w 4838076"/>
              <a:gd name="connsiteY25" fmla="*/ 981075 h 6858000"/>
              <a:gd name="connsiteX26" fmla="*/ 95738 w 4838076"/>
              <a:gd name="connsiteY26" fmla="*/ 1017587 h 6858000"/>
              <a:gd name="connsiteX27" fmla="*/ 115893 w 4838076"/>
              <a:gd name="connsiteY27" fmla="*/ 1055687 h 6858000"/>
              <a:gd name="connsiteX28" fmla="*/ 134368 w 4838076"/>
              <a:gd name="connsiteY28" fmla="*/ 1095375 h 6858000"/>
              <a:gd name="connsiteX29" fmla="*/ 152844 w 4838076"/>
              <a:gd name="connsiteY29" fmla="*/ 1136650 h 6858000"/>
              <a:gd name="connsiteX30" fmla="*/ 167960 w 4838076"/>
              <a:gd name="connsiteY30" fmla="*/ 1182687 h 6858000"/>
              <a:gd name="connsiteX31" fmla="*/ 178038 w 4838076"/>
              <a:gd name="connsiteY31" fmla="*/ 1235075 h 6858000"/>
              <a:gd name="connsiteX32" fmla="*/ 188115 w 4838076"/>
              <a:gd name="connsiteY32" fmla="*/ 1295400 h 6858000"/>
              <a:gd name="connsiteX33" fmla="*/ 189795 w 4838076"/>
              <a:gd name="connsiteY33" fmla="*/ 1363662 h 6858000"/>
              <a:gd name="connsiteX34" fmla="*/ 188115 w 4838076"/>
              <a:gd name="connsiteY34" fmla="*/ 1431925 h 6858000"/>
              <a:gd name="connsiteX35" fmla="*/ 178038 w 4838076"/>
              <a:gd name="connsiteY35" fmla="*/ 1492250 h 6858000"/>
              <a:gd name="connsiteX36" fmla="*/ 167960 w 4838076"/>
              <a:gd name="connsiteY36" fmla="*/ 1544637 h 6858000"/>
              <a:gd name="connsiteX37" fmla="*/ 152844 w 4838076"/>
              <a:gd name="connsiteY37" fmla="*/ 1589087 h 6858000"/>
              <a:gd name="connsiteX38" fmla="*/ 134368 w 4838076"/>
              <a:gd name="connsiteY38" fmla="*/ 1631950 h 6858000"/>
              <a:gd name="connsiteX39" fmla="*/ 115893 w 4838076"/>
              <a:gd name="connsiteY39" fmla="*/ 1671637 h 6858000"/>
              <a:gd name="connsiteX40" fmla="*/ 95738 w 4838076"/>
              <a:gd name="connsiteY40" fmla="*/ 1708150 h 6858000"/>
              <a:gd name="connsiteX41" fmla="*/ 75583 w 4838076"/>
              <a:gd name="connsiteY41" fmla="*/ 1743075 h 6858000"/>
              <a:gd name="connsiteX42" fmla="*/ 55427 w 4838076"/>
              <a:gd name="connsiteY42" fmla="*/ 1782762 h 6858000"/>
              <a:gd name="connsiteX43" fmla="*/ 38632 w 4838076"/>
              <a:gd name="connsiteY43" fmla="*/ 1824037 h 6858000"/>
              <a:gd name="connsiteX44" fmla="*/ 23515 w 4838076"/>
              <a:gd name="connsiteY44" fmla="*/ 1870075 h 6858000"/>
              <a:gd name="connsiteX45" fmla="*/ 11758 w 4838076"/>
              <a:gd name="connsiteY45" fmla="*/ 1922462 h 6858000"/>
              <a:gd name="connsiteX46" fmla="*/ 3359 w 4838076"/>
              <a:gd name="connsiteY46" fmla="*/ 1982787 h 6858000"/>
              <a:gd name="connsiteX47" fmla="*/ 0 w 4838076"/>
              <a:gd name="connsiteY47" fmla="*/ 2051050 h 6858000"/>
              <a:gd name="connsiteX48" fmla="*/ 3359 w 4838076"/>
              <a:gd name="connsiteY48" fmla="*/ 2119312 h 6858000"/>
              <a:gd name="connsiteX49" fmla="*/ 11758 w 4838076"/>
              <a:gd name="connsiteY49" fmla="*/ 2179637 h 6858000"/>
              <a:gd name="connsiteX50" fmla="*/ 23515 w 4838076"/>
              <a:gd name="connsiteY50" fmla="*/ 2232025 h 6858000"/>
              <a:gd name="connsiteX51" fmla="*/ 38632 w 4838076"/>
              <a:gd name="connsiteY51" fmla="*/ 2278062 h 6858000"/>
              <a:gd name="connsiteX52" fmla="*/ 55427 w 4838076"/>
              <a:gd name="connsiteY52" fmla="*/ 2319337 h 6858000"/>
              <a:gd name="connsiteX53" fmla="*/ 75583 w 4838076"/>
              <a:gd name="connsiteY53" fmla="*/ 2359025 h 6858000"/>
              <a:gd name="connsiteX54" fmla="*/ 95738 w 4838076"/>
              <a:gd name="connsiteY54" fmla="*/ 2395537 h 6858000"/>
              <a:gd name="connsiteX55" fmla="*/ 115893 w 4838076"/>
              <a:gd name="connsiteY55" fmla="*/ 2433637 h 6858000"/>
              <a:gd name="connsiteX56" fmla="*/ 134368 w 4838076"/>
              <a:gd name="connsiteY56" fmla="*/ 2471737 h 6858000"/>
              <a:gd name="connsiteX57" fmla="*/ 152844 w 4838076"/>
              <a:gd name="connsiteY57" fmla="*/ 2513012 h 6858000"/>
              <a:gd name="connsiteX58" fmla="*/ 167960 w 4838076"/>
              <a:gd name="connsiteY58" fmla="*/ 2560637 h 6858000"/>
              <a:gd name="connsiteX59" fmla="*/ 178038 w 4838076"/>
              <a:gd name="connsiteY59" fmla="*/ 2613025 h 6858000"/>
              <a:gd name="connsiteX60" fmla="*/ 188115 w 4838076"/>
              <a:gd name="connsiteY60" fmla="*/ 2671762 h 6858000"/>
              <a:gd name="connsiteX61" fmla="*/ 189795 w 4838076"/>
              <a:gd name="connsiteY61" fmla="*/ 2741612 h 6858000"/>
              <a:gd name="connsiteX62" fmla="*/ 188115 w 4838076"/>
              <a:gd name="connsiteY62" fmla="*/ 2809875 h 6858000"/>
              <a:gd name="connsiteX63" fmla="*/ 178038 w 4838076"/>
              <a:gd name="connsiteY63" fmla="*/ 2868612 h 6858000"/>
              <a:gd name="connsiteX64" fmla="*/ 167960 w 4838076"/>
              <a:gd name="connsiteY64" fmla="*/ 2922587 h 6858000"/>
              <a:gd name="connsiteX65" fmla="*/ 152844 w 4838076"/>
              <a:gd name="connsiteY65" fmla="*/ 2967037 h 6858000"/>
              <a:gd name="connsiteX66" fmla="*/ 134368 w 4838076"/>
              <a:gd name="connsiteY66" fmla="*/ 3009900 h 6858000"/>
              <a:gd name="connsiteX67" fmla="*/ 115893 w 4838076"/>
              <a:gd name="connsiteY67" fmla="*/ 3046412 h 6858000"/>
              <a:gd name="connsiteX68" fmla="*/ 95738 w 4838076"/>
              <a:gd name="connsiteY68" fmla="*/ 3084512 h 6858000"/>
              <a:gd name="connsiteX69" fmla="*/ 75583 w 4838076"/>
              <a:gd name="connsiteY69" fmla="*/ 3121025 h 6858000"/>
              <a:gd name="connsiteX70" fmla="*/ 55427 w 4838076"/>
              <a:gd name="connsiteY70" fmla="*/ 3160712 h 6858000"/>
              <a:gd name="connsiteX71" fmla="*/ 38632 w 4838076"/>
              <a:gd name="connsiteY71" fmla="*/ 3201987 h 6858000"/>
              <a:gd name="connsiteX72" fmla="*/ 23515 w 4838076"/>
              <a:gd name="connsiteY72" fmla="*/ 3248025 h 6858000"/>
              <a:gd name="connsiteX73" fmla="*/ 11758 w 4838076"/>
              <a:gd name="connsiteY73" fmla="*/ 3300412 h 6858000"/>
              <a:gd name="connsiteX74" fmla="*/ 3359 w 4838076"/>
              <a:gd name="connsiteY74" fmla="*/ 3360737 h 6858000"/>
              <a:gd name="connsiteX75" fmla="*/ 0 w 4838076"/>
              <a:gd name="connsiteY75" fmla="*/ 3427412 h 6858000"/>
              <a:gd name="connsiteX76" fmla="*/ 3359 w 4838076"/>
              <a:gd name="connsiteY76" fmla="*/ 3497262 h 6858000"/>
              <a:gd name="connsiteX77" fmla="*/ 11758 w 4838076"/>
              <a:gd name="connsiteY77" fmla="*/ 3557587 h 6858000"/>
              <a:gd name="connsiteX78" fmla="*/ 23515 w 4838076"/>
              <a:gd name="connsiteY78" fmla="*/ 3609975 h 6858000"/>
              <a:gd name="connsiteX79" fmla="*/ 38632 w 4838076"/>
              <a:gd name="connsiteY79" fmla="*/ 3656012 h 6858000"/>
              <a:gd name="connsiteX80" fmla="*/ 55427 w 4838076"/>
              <a:gd name="connsiteY80" fmla="*/ 3697287 h 6858000"/>
              <a:gd name="connsiteX81" fmla="*/ 75583 w 4838076"/>
              <a:gd name="connsiteY81" fmla="*/ 3736975 h 6858000"/>
              <a:gd name="connsiteX82" fmla="*/ 115893 w 4838076"/>
              <a:gd name="connsiteY82" fmla="*/ 3811587 h 6858000"/>
              <a:gd name="connsiteX83" fmla="*/ 134368 w 4838076"/>
              <a:gd name="connsiteY83" fmla="*/ 3848100 h 6858000"/>
              <a:gd name="connsiteX84" fmla="*/ 152844 w 4838076"/>
              <a:gd name="connsiteY84" fmla="*/ 3890962 h 6858000"/>
              <a:gd name="connsiteX85" fmla="*/ 167960 w 4838076"/>
              <a:gd name="connsiteY85" fmla="*/ 3935412 h 6858000"/>
              <a:gd name="connsiteX86" fmla="*/ 178038 w 4838076"/>
              <a:gd name="connsiteY86" fmla="*/ 3987800 h 6858000"/>
              <a:gd name="connsiteX87" fmla="*/ 188115 w 4838076"/>
              <a:gd name="connsiteY87" fmla="*/ 4048125 h 6858000"/>
              <a:gd name="connsiteX88" fmla="*/ 189795 w 4838076"/>
              <a:gd name="connsiteY88" fmla="*/ 4116387 h 6858000"/>
              <a:gd name="connsiteX89" fmla="*/ 188115 w 4838076"/>
              <a:gd name="connsiteY89" fmla="*/ 4186237 h 6858000"/>
              <a:gd name="connsiteX90" fmla="*/ 178038 w 4838076"/>
              <a:gd name="connsiteY90" fmla="*/ 4244975 h 6858000"/>
              <a:gd name="connsiteX91" fmla="*/ 167960 w 4838076"/>
              <a:gd name="connsiteY91" fmla="*/ 4297362 h 6858000"/>
              <a:gd name="connsiteX92" fmla="*/ 152844 w 4838076"/>
              <a:gd name="connsiteY92" fmla="*/ 4343400 h 6858000"/>
              <a:gd name="connsiteX93" fmla="*/ 134368 w 4838076"/>
              <a:gd name="connsiteY93" fmla="*/ 4386262 h 6858000"/>
              <a:gd name="connsiteX94" fmla="*/ 115893 w 4838076"/>
              <a:gd name="connsiteY94" fmla="*/ 4424362 h 6858000"/>
              <a:gd name="connsiteX95" fmla="*/ 75583 w 4838076"/>
              <a:gd name="connsiteY95" fmla="*/ 4498975 h 6858000"/>
              <a:gd name="connsiteX96" fmla="*/ 55427 w 4838076"/>
              <a:gd name="connsiteY96" fmla="*/ 4537075 h 6858000"/>
              <a:gd name="connsiteX97" fmla="*/ 38632 w 4838076"/>
              <a:gd name="connsiteY97" fmla="*/ 4579937 h 6858000"/>
              <a:gd name="connsiteX98" fmla="*/ 23515 w 4838076"/>
              <a:gd name="connsiteY98" fmla="*/ 4625975 h 6858000"/>
              <a:gd name="connsiteX99" fmla="*/ 11758 w 4838076"/>
              <a:gd name="connsiteY99" fmla="*/ 4678362 h 6858000"/>
              <a:gd name="connsiteX100" fmla="*/ 3359 w 4838076"/>
              <a:gd name="connsiteY100" fmla="*/ 4738687 h 6858000"/>
              <a:gd name="connsiteX101" fmla="*/ 0 w 4838076"/>
              <a:gd name="connsiteY101" fmla="*/ 4806950 h 6858000"/>
              <a:gd name="connsiteX102" fmla="*/ 3359 w 4838076"/>
              <a:gd name="connsiteY102" fmla="*/ 4875212 h 6858000"/>
              <a:gd name="connsiteX103" fmla="*/ 11758 w 4838076"/>
              <a:gd name="connsiteY103" fmla="*/ 4935537 h 6858000"/>
              <a:gd name="connsiteX104" fmla="*/ 23515 w 4838076"/>
              <a:gd name="connsiteY104" fmla="*/ 4987925 h 6858000"/>
              <a:gd name="connsiteX105" fmla="*/ 38632 w 4838076"/>
              <a:gd name="connsiteY105" fmla="*/ 5033962 h 6858000"/>
              <a:gd name="connsiteX106" fmla="*/ 55427 w 4838076"/>
              <a:gd name="connsiteY106" fmla="*/ 5075237 h 6858000"/>
              <a:gd name="connsiteX107" fmla="*/ 75583 w 4838076"/>
              <a:gd name="connsiteY107" fmla="*/ 5114925 h 6858000"/>
              <a:gd name="connsiteX108" fmla="*/ 95738 w 4838076"/>
              <a:gd name="connsiteY108" fmla="*/ 5149850 h 6858000"/>
              <a:gd name="connsiteX109" fmla="*/ 115893 w 4838076"/>
              <a:gd name="connsiteY109" fmla="*/ 5186362 h 6858000"/>
              <a:gd name="connsiteX110" fmla="*/ 134368 w 4838076"/>
              <a:gd name="connsiteY110" fmla="*/ 5226050 h 6858000"/>
              <a:gd name="connsiteX111" fmla="*/ 152844 w 4838076"/>
              <a:gd name="connsiteY111" fmla="*/ 5268912 h 6858000"/>
              <a:gd name="connsiteX112" fmla="*/ 167960 w 4838076"/>
              <a:gd name="connsiteY112" fmla="*/ 5313362 h 6858000"/>
              <a:gd name="connsiteX113" fmla="*/ 178038 w 4838076"/>
              <a:gd name="connsiteY113" fmla="*/ 5365750 h 6858000"/>
              <a:gd name="connsiteX114" fmla="*/ 188115 w 4838076"/>
              <a:gd name="connsiteY114" fmla="*/ 5426075 h 6858000"/>
              <a:gd name="connsiteX115" fmla="*/ 189795 w 4838076"/>
              <a:gd name="connsiteY115" fmla="*/ 5494337 h 6858000"/>
              <a:gd name="connsiteX116" fmla="*/ 188115 w 4838076"/>
              <a:gd name="connsiteY116" fmla="*/ 5562600 h 6858000"/>
              <a:gd name="connsiteX117" fmla="*/ 178038 w 4838076"/>
              <a:gd name="connsiteY117" fmla="*/ 5622925 h 6858000"/>
              <a:gd name="connsiteX118" fmla="*/ 167960 w 4838076"/>
              <a:gd name="connsiteY118" fmla="*/ 5675312 h 6858000"/>
              <a:gd name="connsiteX119" fmla="*/ 152844 w 4838076"/>
              <a:gd name="connsiteY119" fmla="*/ 5721350 h 6858000"/>
              <a:gd name="connsiteX120" fmla="*/ 134368 w 4838076"/>
              <a:gd name="connsiteY120" fmla="*/ 5762625 h 6858000"/>
              <a:gd name="connsiteX121" fmla="*/ 115893 w 4838076"/>
              <a:gd name="connsiteY121" fmla="*/ 5802312 h 6858000"/>
              <a:gd name="connsiteX122" fmla="*/ 95738 w 4838076"/>
              <a:gd name="connsiteY122" fmla="*/ 5840412 h 6858000"/>
              <a:gd name="connsiteX123" fmla="*/ 75583 w 4838076"/>
              <a:gd name="connsiteY123" fmla="*/ 5876925 h 6858000"/>
              <a:gd name="connsiteX124" fmla="*/ 55427 w 4838076"/>
              <a:gd name="connsiteY124" fmla="*/ 5915025 h 6858000"/>
              <a:gd name="connsiteX125" fmla="*/ 38632 w 4838076"/>
              <a:gd name="connsiteY125" fmla="*/ 5956300 h 6858000"/>
              <a:gd name="connsiteX126" fmla="*/ 23515 w 4838076"/>
              <a:gd name="connsiteY126" fmla="*/ 6003925 h 6858000"/>
              <a:gd name="connsiteX127" fmla="*/ 11758 w 4838076"/>
              <a:gd name="connsiteY127" fmla="*/ 6056312 h 6858000"/>
              <a:gd name="connsiteX128" fmla="*/ 3359 w 4838076"/>
              <a:gd name="connsiteY128" fmla="*/ 6113462 h 6858000"/>
              <a:gd name="connsiteX129" fmla="*/ 0 w 4838076"/>
              <a:gd name="connsiteY129" fmla="*/ 6183312 h 6858000"/>
              <a:gd name="connsiteX130" fmla="*/ 3359 w 4838076"/>
              <a:gd name="connsiteY130" fmla="*/ 6251575 h 6858000"/>
              <a:gd name="connsiteX131" fmla="*/ 11758 w 4838076"/>
              <a:gd name="connsiteY131" fmla="*/ 6311900 h 6858000"/>
              <a:gd name="connsiteX132" fmla="*/ 23515 w 4838076"/>
              <a:gd name="connsiteY132" fmla="*/ 6361112 h 6858000"/>
              <a:gd name="connsiteX133" fmla="*/ 38632 w 4838076"/>
              <a:gd name="connsiteY133" fmla="*/ 6407150 h 6858000"/>
              <a:gd name="connsiteX134" fmla="*/ 55427 w 4838076"/>
              <a:gd name="connsiteY134" fmla="*/ 6448425 h 6858000"/>
              <a:gd name="connsiteX135" fmla="*/ 73903 w 4838076"/>
              <a:gd name="connsiteY135" fmla="*/ 6488112 h 6858000"/>
              <a:gd name="connsiteX136" fmla="*/ 92379 w 4838076"/>
              <a:gd name="connsiteY136" fmla="*/ 6523037 h 6858000"/>
              <a:gd name="connsiteX137" fmla="*/ 112534 w 4838076"/>
              <a:gd name="connsiteY137" fmla="*/ 6561137 h 6858000"/>
              <a:gd name="connsiteX138" fmla="*/ 132689 w 4838076"/>
              <a:gd name="connsiteY138" fmla="*/ 6597650 h 6858000"/>
              <a:gd name="connsiteX139" fmla="*/ 149485 w 4838076"/>
              <a:gd name="connsiteY139" fmla="*/ 6640512 h 6858000"/>
              <a:gd name="connsiteX140" fmla="*/ 166281 w 4838076"/>
              <a:gd name="connsiteY140" fmla="*/ 6683375 h 6858000"/>
              <a:gd name="connsiteX141" fmla="*/ 176358 w 4838076"/>
              <a:gd name="connsiteY141" fmla="*/ 6735762 h 6858000"/>
              <a:gd name="connsiteX142" fmla="*/ 184756 w 4838076"/>
              <a:gd name="connsiteY142" fmla="*/ 6791325 h 6858000"/>
              <a:gd name="connsiteX143" fmla="*/ 189795 w 4838076"/>
              <a:gd name="connsiteY143" fmla="*/ 6858000 h 6858000"/>
              <a:gd name="connsiteX144" fmla="*/ 334173 w 4838076"/>
              <a:gd name="connsiteY144" fmla="*/ 6858000 h 6858000"/>
              <a:gd name="connsiteX145" fmla="*/ 334174 w 4838076"/>
              <a:gd name="connsiteY145" fmla="*/ 6858000 h 6858000"/>
              <a:gd name="connsiteX146" fmla="*/ 3459219 w 4838076"/>
              <a:gd name="connsiteY146" fmla="*/ 6858000 h 6858000"/>
              <a:gd name="connsiteX147" fmla="*/ 4417162 w 4838076"/>
              <a:gd name="connsiteY147" fmla="*/ 6858000 h 6858000"/>
              <a:gd name="connsiteX148" fmla="*/ 4838076 w 4838076"/>
              <a:gd name="connsiteY14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4838076" h="6858000">
                <a:moveTo>
                  <a:pt x="4838076" y="0"/>
                </a:moveTo>
                <a:lnTo>
                  <a:pt x="4417162" y="0"/>
                </a:lnTo>
                <a:lnTo>
                  <a:pt x="3459219" y="0"/>
                </a:ln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3459219" y="6858000"/>
                </a:lnTo>
                <a:lnTo>
                  <a:pt x="4417162" y="6858000"/>
                </a:lnTo>
                <a:lnTo>
                  <a:pt x="4838076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344FE8-2877-CC35-3C5F-B48D8AB829C4}"/>
              </a:ext>
            </a:extLst>
          </p:cNvPr>
          <p:cNvSpPr txBox="1"/>
          <p:nvPr/>
        </p:nvSpPr>
        <p:spPr>
          <a:xfrm>
            <a:off x="225566" y="1783973"/>
            <a:ext cx="4386943" cy="340260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kern="1200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rPr>
              <a:t>What do you notice?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kern="1200" dirty="0">
              <a:solidFill>
                <a:schemeClr val="bg1"/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kern="1200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rPr>
              <a:t>What do you wonder?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kern="1200" dirty="0">
              <a:solidFill>
                <a:schemeClr val="bg1"/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rPr>
              <a:t>How many?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dirty="0">
              <a:solidFill>
                <a:schemeClr val="bg1"/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kern="1200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rPr>
              <a:t>How do you see it?</a:t>
            </a:r>
          </a:p>
        </p:txBody>
      </p:sp>
      <p:pic>
        <p:nvPicPr>
          <p:cNvPr id="1026" name="Picture 2" descr="Birthday Candles Set  Clip Art Set Celebration Cake Party image 1">
            <a:extLst>
              <a:ext uri="{FF2B5EF4-FFF2-40B4-BE49-F238E27FC236}">
                <a16:creationId xmlns:a16="http://schemas.microsoft.com/office/drawing/2014/main" id="{3FD65657-8DF1-3C19-0103-A4AD0E01A2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0" t="6230" r="17092" b="5059"/>
          <a:stretch/>
        </p:blipFill>
        <p:spPr bwMode="auto">
          <a:xfrm>
            <a:off x="6096000" y="112548"/>
            <a:ext cx="5021945" cy="6745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620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FE3635-40DA-F2CB-C88D-6D27EBF28B69}"/>
              </a:ext>
            </a:extLst>
          </p:cNvPr>
          <p:cNvSpPr txBox="1"/>
          <p:nvPr/>
        </p:nvSpPr>
        <p:spPr>
          <a:xfrm>
            <a:off x="0" y="129209"/>
            <a:ext cx="121919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entury Gothic" panose="020B0502020202020204" pitchFamily="34" charset="0"/>
              </a:rPr>
              <a:t>Which one doesn’t belong?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Why?</a:t>
            </a:r>
          </a:p>
        </p:txBody>
      </p:sp>
      <p:pic>
        <p:nvPicPr>
          <p:cNvPr id="1032" name="Picture 8" descr="18&quot;/46cm - Rainbow Confetti 18th Birthday Foil Balloon">
            <a:extLst>
              <a:ext uri="{FF2B5EF4-FFF2-40B4-BE49-F238E27FC236}">
                <a16:creationId xmlns:a16="http://schemas.microsoft.com/office/drawing/2014/main" id="{044356BD-2C77-B216-FDE7-A51B1134B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327" y="4484286"/>
            <a:ext cx="2276928" cy="2248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Wholesale Candle now available at Wholesale Central - Items 1 - 40">
            <a:extLst>
              <a:ext uri="{FF2B5EF4-FFF2-40B4-BE49-F238E27FC236}">
                <a16:creationId xmlns:a16="http://schemas.microsoft.com/office/drawing/2014/main" id="{DB9B5BD8-4F20-83B3-263A-CE226B2EAC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7" r="3922" b="8802"/>
          <a:stretch/>
        </p:blipFill>
        <p:spPr bwMode="auto">
          <a:xfrm>
            <a:off x="7571016" y="4219262"/>
            <a:ext cx="2694975" cy="2454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Balon foliowy 18 urodziny kolorowe kółka 46cm | Sklep Partybudziki.pl">
            <a:extLst>
              <a:ext uri="{FF2B5EF4-FFF2-40B4-BE49-F238E27FC236}">
                <a16:creationId xmlns:a16="http://schemas.microsoft.com/office/drawing/2014/main" id="{46A98AE0-D739-E3AB-BFFA-2D8E59E90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387" y="1650838"/>
            <a:ext cx="2428809" cy="2428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18th Birthday 22&quot; Bubble Balloon 18th Birthday Balloons and Party Supplies | eBay">
            <a:extLst>
              <a:ext uri="{FF2B5EF4-FFF2-40B4-BE49-F238E27FC236}">
                <a16:creationId xmlns:a16="http://schemas.microsoft.com/office/drawing/2014/main" id="{FBAFB390-1C5A-3968-C8E7-875A7AD2E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970" y="1731953"/>
            <a:ext cx="2285998" cy="227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F509DBF-102B-B401-C665-0A79698E43D8}"/>
              </a:ext>
            </a:extLst>
          </p:cNvPr>
          <p:cNvGrpSpPr/>
          <p:nvPr/>
        </p:nvGrpSpPr>
        <p:grpSpPr>
          <a:xfrm>
            <a:off x="365215" y="1650838"/>
            <a:ext cx="11461567" cy="5159529"/>
            <a:chOff x="398551" y="1657188"/>
            <a:chExt cx="11461567" cy="5159529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86EA9A4-4F21-5A1D-9A11-40E0AE522618}"/>
                </a:ext>
              </a:extLst>
            </p:cNvPr>
            <p:cNvCxnSpPr/>
            <p:nvPr/>
          </p:nvCxnSpPr>
          <p:spPr>
            <a:xfrm>
              <a:off x="6200343" y="1657188"/>
              <a:ext cx="0" cy="5159529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7135D321-4693-8D66-C854-E4ECE0040D2F}"/>
                </a:ext>
              </a:extLst>
            </p:cNvPr>
            <p:cNvGrpSpPr/>
            <p:nvPr/>
          </p:nvGrpSpPr>
          <p:grpSpPr>
            <a:xfrm>
              <a:off x="398551" y="1657188"/>
              <a:ext cx="11461567" cy="3330718"/>
              <a:chOff x="398551" y="1657188"/>
              <a:chExt cx="11461567" cy="3330718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27E80B6F-7946-A043-132C-5A5F4510AAA7}"/>
                  </a:ext>
                </a:extLst>
              </p:cNvPr>
              <p:cNvSpPr/>
              <p:nvPr/>
            </p:nvSpPr>
            <p:spPr>
              <a:xfrm>
                <a:off x="398551" y="1662386"/>
                <a:ext cx="579361" cy="55336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1</a:t>
                </a: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198C6629-99FB-B0DB-4E2F-6E2398EFDDD8}"/>
                  </a:ext>
                </a:extLst>
              </p:cNvPr>
              <p:cNvSpPr/>
              <p:nvPr/>
            </p:nvSpPr>
            <p:spPr>
              <a:xfrm>
                <a:off x="6293505" y="1657188"/>
                <a:ext cx="579361" cy="553362"/>
              </a:xfrm>
              <a:prstGeom prst="ellipse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2</a:t>
                </a: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5F8272DE-066F-A22D-E3E8-EFF07C72DD47}"/>
                  </a:ext>
                </a:extLst>
              </p:cNvPr>
              <p:cNvSpPr/>
              <p:nvPr/>
            </p:nvSpPr>
            <p:spPr>
              <a:xfrm>
                <a:off x="398551" y="4434544"/>
                <a:ext cx="579361" cy="55336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3</a:t>
                </a: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17267E71-D7E2-C9B6-AC94-07DB863DAAC3}"/>
                  </a:ext>
                </a:extLst>
              </p:cNvPr>
              <p:cNvSpPr/>
              <p:nvPr/>
            </p:nvSpPr>
            <p:spPr>
              <a:xfrm>
                <a:off x="6310899" y="4434544"/>
                <a:ext cx="579361" cy="553362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4</a:t>
                </a: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646AEA9F-050B-46EC-937E-148070EBCCC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98551" y="4225612"/>
                <a:ext cx="11461567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659901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5260E83D-0FC9-B339-9A23-7FD3AC30415F}"/>
              </a:ext>
            </a:extLst>
          </p:cNvPr>
          <p:cNvGrpSpPr/>
          <p:nvPr/>
        </p:nvGrpSpPr>
        <p:grpSpPr>
          <a:xfrm>
            <a:off x="338502" y="1255826"/>
            <a:ext cx="2716999" cy="2133338"/>
            <a:chOff x="468882" y="334801"/>
            <a:chExt cx="4142147" cy="3053165"/>
          </a:xfrm>
          <a:solidFill>
            <a:srgbClr val="FF0000"/>
          </a:solidFill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05DDF53-C505-4D35-2A93-541AAB811C12}"/>
                </a:ext>
              </a:extLst>
            </p:cNvPr>
            <p:cNvSpPr/>
            <p:nvPr/>
          </p:nvSpPr>
          <p:spPr>
            <a:xfrm>
              <a:off x="468882" y="334802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5ABE5B3-F9F0-09B3-9AAA-7A0A1B71D561}"/>
                </a:ext>
              </a:extLst>
            </p:cNvPr>
            <p:cNvSpPr/>
            <p:nvPr/>
          </p:nvSpPr>
          <p:spPr>
            <a:xfrm>
              <a:off x="3141458" y="334801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120828F-193F-8157-D418-8FE8C75823D8}"/>
                </a:ext>
              </a:extLst>
            </p:cNvPr>
            <p:cNvSpPr/>
            <p:nvPr/>
          </p:nvSpPr>
          <p:spPr>
            <a:xfrm>
              <a:off x="1849243" y="1918395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038FB59-E7DC-C7D3-686E-82D69386F347}"/>
              </a:ext>
            </a:extLst>
          </p:cNvPr>
          <p:cNvGrpSpPr/>
          <p:nvPr/>
        </p:nvGrpSpPr>
        <p:grpSpPr>
          <a:xfrm rot="10800000">
            <a:off x="367412" y="3954430"/>
            <a:ext cx="2716999" cy="2133338"/>
            <a:chOff x="468882" y="334801"/>
            <a:chExt cx="4142147" cy="3053165"/>
          </a:xfrm>
          <a:solidFill>
            <a:srgbClr val="FF0000"/>
          </a:solidFill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420E94F-AD21-4291-3C57-227A6CFC5015}"/>
                </a:ext>
              </a:extLst>
            </p:cNvPr>
            <p:cNvSpPr/>
            <p:nvPr/>
          </p:nvSpPr>
          <p:spPr>
            <a:xfrm>
              <a:off x="468882" y="334802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F71EF6A-2C1C-B86F-0D1A-E96E7DE208EA}"/>
                </a:ext>
              </a:extLst>
            </p:cNvPr>
            <p:cNvSpPr/>
            <p:nvPr/>
          </p:nvSpPr>
          <p:spPr>
            <a:xfrm>
              <a:off x="3141458" y="334801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4EBA35C-BEC5-ADB5-04BC-791DC06FAD95}"/>
                </a:ext>
              </a:extLst>
            </p:cNvPr>
            <p:cNvSpPr/>
            <p:nvPr/>
          </p:nvSpPr>
          <p:spPr>
            <a:xfrm>
              <a:off x="1849243" y="1918395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D78B9E2-B3D6-D412-5B11-F7295678B959}"/>
              </a:ext>
            </a:extLst>
          </p:cNvPr>
          <p:cNvGrpSpPr/>
          <p:nvPr/>
        </p:nvGrpSpPr>
        <p:grpSpPr>
          <a:xfrm>
            <a:off x="4464007" y="1295662"/>
            <a:ext cx="2716999" cy="2133338"/>
            <a:chOff x="468882" y="334801"/>
            <a:chExt cx="4142147" cy="3053165"/>
          </a:xfrm>
          <a:solidFill>
            <a:srgbClr val="FF0000"/>
          </a:solidFill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0436C28-1769-34B7-3763-7BD0FE3B95C5}"/>
                </a:ext>
              </a:extLst>
            </p:cNvPr>
            <p:cNvSpPr/>
            <p:nvPr/>
          </p:nvSpPr>
          <p:spPr>
            <a:xfrm>
              <a:off x="468882" y="334802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C5EBA5-92E2-D874-76DF-888962A1FE92}"/>
                </a:ext>
              </a:extLst>
            </p:cNvPr>
            <p:cNvSpPr/>
            <p:nvPr/>
          </p:nvSpPr>
          <p:spPr>
            <a:xfrm>
              <a:off x="3141458" y="334801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C84B356-472D-5ECF-701B-08DF4864FD8C}"/>
                </a:ext>
              </a:extLst>
            </p:cNvPr>
            <p:cNvSpPr/>
            <p:nvPr/>
          </p:nvSpPr>
          <p:spPr>
            <a:xfrm>
              <a:off x="1849243" y="1918395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568221D-BB12-8BD6-3142-AE2AAF671F57}"/>
              </a:ext>
            </a:extLst>
          </p:cNvPr>
          <p:cNvGrpSpPr/>
          <p:nvPr/>
        </p:nvGrpSpPr>
        <p:grpSpPr>
          <a:xfrm>
            <a:off x="8531690" y="1255826"/>
            <a:ext cx="2716999" cy="2133338"/>
            <a:chOff x="468882" y="334801"/>
            <a:chExt cx="4142147" cy="3053165"/>
          </a:xfrm>
          <a:solidFill>
            <a:srgbClr val="FF0000"/>
          </a:solidFill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B5C52CE-12B1-2BB1-51D2-6C5153276F25}"/>
                </a:ext>
              </a:extLst>
            </p:cNvPr>
            <p:cNvSpPr/>
            <p:nvPr/>
          </p:nvSpPr>
          <p:spPr>
            <a:xfrm>
              <a:off x="468882" y="334802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C4BB173-F4D8-ACED-7D26-2AEFEA338D4A}"/>
                </a:ext>
              </a:extLst>
            </p:cNvPr>
            <p:cNvSpPr/>
            <p:nvPr/>
          </p:nvSpPr>
          <p:spPr>
            <a:xfrm>
              <a:off x="3141458" y="334801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4BC1F9A-C6BF-37AE-423E-22D4D699C0DB}"/>
                </a:ext>
              </a:extLst>
            </p:cNvPr>
            <p:cNvSpPr/>
            <p:nvPr/>
          </p:nvSpPr>
          <p:spPr>
            <a:xfrm>
              <a:off x="1849243" y="1918395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90DEE12-9CDA-FF68-156A-0D22B49B0D53}"/>
              </a:ext>
            </a:extLst>
          </p:cNvPr>
          <p:cNvGrpSpPr/>
          <p:nvPr/>
        </p:nvGrpSpPr>
        <p:grpSpPr>
          <a:xfrm rot="10800000">
            <a:off x="4496665" y="3954430"/>
            <a:ext cx="2716999" cy="2133338"/>
            <a:chOff x="468882" y="334801"/>
            <a:chExt cx="4142147" cy="3053165"/>
          </a:xfrm>
          <a:solidFill>
            <a:srgbClr val="FF0000"/>
          </a:solidFill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0FEAB32-4E93-68EC-A04F-F49F99A37CEA}"/>
                </a:ext>
              </a:extLst>
            </p:cNvPr>
            <p:cNvSpPr/>
            <p:nvPr/>
          </p:nvSpPr>
          <p:spPr>
            <a:xfrm>
              <a:off x="468882" y="334802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09C0D3E4-BFAD-3367-1233-9BB71FADA6FC}"/>
                </a:ext>
              </a:extLst>
            </p:cNvPr>
            <p:cNvSpPr/>
            <p:nvPr/>
          </p:nvSpPr>
          <p:spPr>
            <a:xfrm>
              <a:off x="3141458" y="334801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77AEBB9-C3A1-126E-F996-2D984DB06F02}"/>
                </a:ext>
              </a:extLst>
            </p:cNvPr>
            <p:cNvSpPr/>
            <p:nvPr/>
          </p:nvSpPr>
          <p:spPr>
            <a:xfrm>
              <a:off x="1849243" y="1918395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D95363B-311F-3330-0149-25DCA2E37531}"/>
              </a:ext>
            </a:extLst>
          </p:cNvPr>
          <p:cNvGrpSpPr/>
          <p:nvPr/>
        </p:nvGrpSpPr>
        <p:grpSpPr>
          <a:xfrm rot="10800000">
            <a:off x="8560600" y="3954430"/>
            <a:ext cx="2716999" cy="2133338"/>
            <a:chOff x="468882" y="334801"/>
            <a:chExt cx="4142147" cy="3053165"/>
          </a:xfrm>
          <a:solidFill>
            <a:srgbClr val="FF0000"/>
          </a:solidFill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581E825-6103-ECA9-3A77-FD9CEA11467A}"/>
                </a:ext>
              </a:extLst>
            </p:cNvPr>
            <p:cNvSpPr/>
            <p:nvPr/>
          </p:nvSpPr>
          <p:spPr>
            <a:xfrm>
              <a:off x="468882" y="334802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24544492-A2E7-B9C0-54E9-FA0B39A02D04}"/>
                </a:ext>
              </a:extLst>
            </p:cNvPr>
            <p:cNvSpPr/>
            <p:nvPr/>
          </p:nvSpPr>
          <p:spPr>
            <a:xfrm>
              <a:off x="3141458" y="334801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D84FD8B-D371-7503-554C-B879BBBB2C42}"/>
                </a:ext>
              </a:extLst>
            </p:cNvPr>
            <p:cNvSpPr/>
            <p:nvPr/>
          </p:nvSpPr>
          <p:spPr>
            <a:xfrm>
              <a:off x="1849243" y="1918395"/>
              <a:ext cx="1469571" cy="146957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BAD628B9-D93E-F45E-D22D-B0BCE8261E87}"/>
              </a:ext>
            </a:extLst>
          </p:cNvPr>
          <p:cNvSpPr txBox="1"/>
          <p:nvPr/>
        </p:nvSpPr>
        <p:spPr>
          <a:xfrm>
            <a:off x="639256" y="247011"/>
            <a:ext cx="10913488" cy="523220"/>
          </a:xfrm>
          <a:custGeom>
            <a:avLst/>
            <a:gdLst>
              <a:gd name="connsiteX0" fmla="*/ 0 w 10913488"/>
              <a:gd name="connsiteY0" fmla="*/ 0 h 523220"/>
              <a:gd name="connsiteX1" fmla="*/ 465259 w 10913488"/>
              <a:gd name="connsiteY1" fmla="*/ 0 h 523220"/>
              <a:gd name="connsiteX2" fmla="*/ 712249 w 10913488"/>
              <a:gd name="connsiteY2" fmla="*/ 0 h 523220"/>
              <a:gd name="connsiteX3" fmla="*/ 1504913 w 10913488"/>
              <a:gd name="connsiteY3" fmla="*/ 0 h 523220"/>
              <a:gd name="connsiteX4" fmla="*/ 1970172 w 10913488"/>
              <a:gd name="connsiteY4" fmla="*/ 0 h 523220"/>
              <a:gd name="connsiteX5" fmla="*/ 2435431 w 10913488"/>
              <a:gd name="connsiteY5" fmla="*/ 0 h 523220"/>
              <a:gd name="connsiteX6" fmla="*/ 3228095 w 10913488"/>
              <a:gd name="connsiteY6" fmla="*/ 0 h 523220"/>
              <a:gd name="connsiteX7" fmla="*/ 3584219 w 10913488"/>
              <a:gd name="connsiteY7" fmla="*/ 0 h 523220"/>
              <a:gd name="connsiteX8" fmla="*/ 4376883 w 10913488"/>
              <a:gd name="connsiteY8" fmla="*/ 0 h 523220"/>
              <a:gd name="connsiteX9" fmla="*/ 5169547 w 10913488"/>
              <a:gd name="connsiteY9" fmla="*/ 0 h 523220"/>
              <a:gd name="connsiteX10" fmla="*/ 5743941 w 10913488"/>
              <a:gd name="connsiteY10" fmla="*/ 0 h 523220"/>
              <a:gd name="connsiteX11" fmla="*/ 6536605 w 10913488"/>
              <a:gd name="connsiteY11" fmla="*/ 0 h 523220"/>
              <a:gd name="connsiteX12" fmla="*/ 7001864 w 10913488"/>
              <a:gd name="connsiteY12" fmla="*/ 0 h 523220"/>
              <a:gd name="connsiteX13" fmla="*/ 7467123 w 10913488"/>
              <a:gd name="connsiteY13" fmla="*/ 0 h 523220"/>
              <a:gd name="connsiteX14" fmla="*/ 8150652 w 10913488"/>
              <a:gd name="connsiteY14" fmla="*/ 0 h 523220"/>
              <a:gd name="connsiteX15" fmla="*/ 8615912 w 10913488"/>
              <a:gd name="connsiteY15" fmla="*/ 0 h 523220"/>
              <a:gd name="connsiteX16" fmla="*/ 9408575 w 10913488"/>
              <a:gd name="connsiteY16" fmla="*/ 0 h 523220"/>
              <a:gd name="connsiteX17" fmla="*/ 10201239 w 10913488"/>
              <a:gd name="connsiteY17" fmla="*/ 0 h 523220"/>
              <a:gd name="connsiteX18" fmla="*/ 10913488 w 10913488"/>
              <a:gd name="connsiteY18" fmla="*/ 0 h 523220"/>
              <a:gd name="connsiteX19" fmla="*/ 10913488 w 10913488"/>
              <a:gd name="connsiteY19" fmla="*/ 523220 h 523220"/>
              <a:gd name="connsiteX20" fmla="*/ 10666499 w 10913488"/>
              <a:gd name="connsiteY20" fmla="*/ 523220 h 523220"/>
              <a:gd name="connsiteX21" fmla="*/ 9873835 w 10913488"/>
              <a:gd name="connsiteY21" fmla="*/ 523220 h 523220"/>
              <a:gd name="connsiteX22" fmla="*/ 9299441 w 10913488"/>
              <a:gd name="connsiteY22" fmla="*/ 523220 h 523220"/>
              <a:gd name="connsiteX23" fmla="*/ 8943316 w 10913488"/>
              <a:gd name="connsiteY23" fmla="*/ 523220 h 523220"/>
              <a:gd name="connsiteX24" fmla="*/ 8368922 w 10913488"/>
              <a:gd name="connsiteY24" fmla="*/ 523220 h 523220"/>
              <a:gd name="connsiteX25" fmla="*/ 8121933 w 10913488"/>
              <a:gd name="connsiteY25" fmla="*/ 523220 h 523220"/>
              <a:gd name="connsiteX26" fmla="*/ 7874943 w 10913488"/>
              <a:gd name="connsiteY26" fmla="*/ 523220 h 523220"/>
              <a:gd name="connsiteX27" fmla="*/ 7300549 w 10913488"/>
              <a:gd name="connsiteY27" fmla="*/ 523220 h 523220"/>
              <a:gd name="connsiteX28" fmla="*/ 6944425 w 10913488"/>
              <a:gd name="connsiteY28" fmla="*/ 523220 h 523220"/>
              <a:gd name="connsiteX29" fmla="*/ 6260896 w 10913488"/>
              <a:gd name="connsiteY29" fmla="*/ 523220 h 523220"/>
              <a:gd name="connsiteX30" fmla="*/ 5904771 w 10913488"/>
              <a:gd name="connsiteY30" fmla="*/ 523220 h 523220"/>
              <a:gd name="connsiteX31" fmla="*/ 5221242 w 10913488"/>
              <a:gd name="connsiteY31" fmla="*/ 523220 h 523220"/>
              <a:gd name="connsiteX32" fmla="*/ 4974253 w 10913488"/>
              <a:gd name="connsiteY32" fmla="*/ 523220 h 523220"/>
              <a:gd name="connsiteX33" fmla="*/ 4290724 w 10913488"/>
              <a:gd name="connsiteY33" fmla="*/ 523220 h 523220"/>
              <a:gd name="connsiteX34" fmla="*/ 3934600 w 10913488"/>
              <a:gd name="connsiteY34" fmla="*/ 523220 h 523220"/>
              <a:gd name="connsiteX35" fmla="*/ 3687610 w 10913488"/>
              <a:gd name="connsiteY35" fmla="*/ 523220 h 523220"/>
              <a:gd name="connsiteX36" fmla="*/ 3331486 w 10913488"/>
              <a:gd name="connsiteY36" fmla="*/ 523220 h 523220"/>
              <a:gd name="connsiteX37" fmla="*/ 2647957 w 10913488"/>
              <a:gd name="connsiteY37" fmla="*/ 523220 h 523220"/>
              <a:gd name="connsiteX38" fmla="*/ 2291832 w 10913488"/>
              <a:gd name="connsiteY38" fmla="*/ 523220 h 523220"/>
              <a:gd name="connsiteX39" fmla="*/ 2044843 w 10913488"/>
              <a:gd name="connsiteY39" fmla="*/ 523220 h 523220"/>
              <a:gd name="connsiteX40" fmla="*/ 1688719 w 10913488"/>
              <a:gd name="connsiteY40" fmla="*/ 523220 h 523220"/>
              <a:gd name="connsiteX41" fmla="*/ 1223459 w 10913488"/>
              <a:gd name="connsiteY41" fmla="*/ 523220 h 523220"/>
              <a:gd name="connsiteX42" fmla="*/ 649065 w 10913488"/>
              <a:gd name="connsiteY42" fmla="*/ 523220 h 523220"/>
              <a:gd name="connsiteX43" fmla="*/ 0 w 10913488"/>
              <a:gd name="connsiteY43" fmla="*/ 523220 h 523220"/>
              <a:gd name="connsiteX44" fmla="*/ 0 w 10913488"/>
              <a:gd name="connsiteY44" fmla="*/ 0 h 523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913488" h="523220" extrusionOk="0">
                <a:moveTo>
                  <a:pt x="0" y="0"/>
                </a:moveTo>
                <a:cubicBezTo>
                  <a:pt x="147697" y="-40291"/>
                  <a:pt x="303194" y="46140"/>
                  <a:pt x="465259" y="0"/>
                </a:cubicBezTo>
                <a:cubicBezTo>
                  <a:pt x="627324" y="-46140"/>
                  <a:pt x="640991" y="10348"/>
                  <a:pt x="712249" y="0"/>
                </a:cubicBezTo>
                <a:cubicBezTo>
                  <a:pt x="783507" y="-10348"/>
                  <a:pt x="1341894" y="43922"/>
                  <a:pt x="1504913" y="0"/>
                </a:cubicBezTo>
                <a:cubicBezTo>
                  <a:pt x="1667932" y="-43922"/>
                  <a:pt x="1853614" y="26077"/>
                  <a:pt x="1970172" y="0"/>
                </a:cubicBezTo>
                <a:cubicBezTo>
                  <a:pt x="2086730" y="-26077"/>
                  <a:pt x="2282974" y="27288"/>
                  <a:pt x="2435431" y="0"/>
                </a:cubicBezTo>
                <a:cubicBezTo>
                  <a:pt x="2587888" y="-27288"/>
                  <a:pt x="3017467" y="56800"/>
                  <a:pt x="3228095" y="0"/>
                </a:cubicBezTo>
                <a:cubicBezTo>
                  <a:pt x="3438723" y="-56800"/>
                  <a:pt x="3430293" y="40177"/>
                  <a:pt x="3584219" y="0"/>
                </a:cubicBezTo>
                <a:cubicBezTo>
                  <a:pt x="3738145" y="-40177"/>
                  <a:pt x="4015536" y="86436"/>
                  <a:pt x="4376883" y="0"/>
                </a:cubicBezTo>
                <a:cubicBezTo>
                  <a:pt x="4738230" y="-86436"/>
                  <a:pt x="4808054" y="57383"/>
                  <a:pt x="5169547" y="0"/>
                </a:cubicBezTo>
                <a:cubicBezTo>
                  <a:pt x="5531040" y="-57383"/>
                  <a:pt x="5569961" y="41965"/>
                  <a:pt x="5743941" y="0"/>
                </a:cubicBezTo>
                <a:cubicBezTo>
                  <a:pt x="5917921" y="-41965"/>
                  <a:pt x="6265916" y="31819"/>
                  <a:pt x="6536605" y="0"/>
                </a:cubicBezTo>
                <a:cubicBezTo>
                  <a:pt x="6807294" y="-31819"/>
                  <a:pt x="6781388" y="10370"/>
                  <a:pt x="7001864" y="0"/>
                </a:cubicBezTo>
                <a:cubicBezTo>
                  <a:pt x="7222340" y="-10370"/>
                  <a:pt x="7310606" y="48287"/>
                  <a:pt x="7467123" y="0"/>
                </a:cubicBezTo>
                <a:cubicBezTo>
                  <a:pt x="7623640" y="-48287"/>
                  <a:pt x="7895875" y="46225"/>
                  <a:pt x="8150652" y="0"/>
                </a:cubicBezTo>
                <a:cubicBezTo>
                  <a:pt x="8405429" y="-46225"/>
                  <a:pt x="8491627" y="37011"/>
                  <a:pt x="8615912" y="0"/>
                </a:cubicBezTo>
                <a:cubicBezTo>
                  <a:pt x="8740197" y="-37011"/>
                  <a:pt x="9045962" y="65878"/>
                  <a:pt x="9408575" y="0"/>
                </a:cubicBezTo>
                <a:cubicBezTo>
                  <a:pt x="9771188" y="-65878"/>
                  <a:pt x="9932738" y="88624"/>
                  <a:pt x="10201239" y="0"/>
                </a:cubicBezTo>
                <a:cubicBezTo>
                  <a:pt x="10469740" y="-88624"/>
                  <a:pt x="10573476" y="77503"/>
                  <a:pt x="10913488" y="0"/>
                </a:cubicBezTo>
                <a:cubicBezTo>
                  <a:pt x="10969008" y="169192"/>
                  <a:pt x="10863638" y="271695"/>
                  <a:pt x="10913488" y="523220"/>
                </a:cubicBezTo>
                <a:cubicBezTo>
                  <a:pt x="10862295" y="525812"/>
                  <a:pt x="10725734" y="498058"/>
                  <a:pt x="10666499" y="523220"/>
                </a:cubicBezTo>
                <a:cubicBezTo>
                  <a:pt x="10607264" y="548382"/>
                  <a:pt x="10248768" y="453863"/>
                  <a:pt x="9873835" y="523220"/>
                </a:cubicBezTo>
                <a:cubicBezTo>
                  <a:pt x="9498902" y="592577"/>
                  <a:pt x="9568112" y="473615"/>
                  <a:pt x="9299441" y="523220"/>
                </a:cubicBezTo>
                <a:cubicBezTo>
                  <a:pt x="9030770" y="572825"/>
                  <a:pt x="9048686" y="515942"/>
                  <a:pt x="8943316" y="523220"/>
                </a:cubicBezTo>
                <a:cubicBezTo>
                  <a:pt x="8837947" y="530498"/>
                  <a:pt x="8518084" y="461946"/>
                  <a:pt x="8368922" y="523220"/>
                </a:cubicBezTo>
                <a:cubicBezTo>
                  <a:pt x="8219760" y="584494"/>
                  <a:pt x="8227991" y="494802"/>
                  <a:pt x="8121933" y="523220"/>
                </a:cubicBezTo>
                <a:cubicBezTo>
                  <a:pt x="8015875" y="551638"/>
                  <a:pt x="7938427" y="495796"/>
                  <a:pt x="7874943" y="523220"/>
                </a:cubicBezTo>
                <a:cubicBezTo>
                  <a:pt x="7811459" y="550644"/>
                  <a:pt x="7502553" y="484984"/>
                  <a:pt x="7300549" y="523220"/>
                </a:cubicBezTo>
                <a:cubicBezTo>
                  <a:pt x="7098545" y="561456"/>
                  <a:pt x="7053843" y="494811"/>
                  <a:pt x="6944425" y="523220"/>
                </a:cubicBezTo>
                <a:cubicBezTo>
                  <a:pt x="6835007" y="551629"/>
                  <a:pt x="6513516" y="441434"/>
                  <a:pt x="6260896" y="523220"/>
                </a:cubicBezTo>
                <a:cubicBezTo>
                  <a:pt x="6008276" y="605006"/>
                  <a:pt x="6049564" y="516882"/>
                  <a:pt x="5904771" y="523220"/>
                </a:cubicBezTo>
                <a:cubicBezTo>
                  <a:pt x="5759979" y="529558"/>
                  <a:pt x="5529215" y="457358"/>
                  <a:pt x="5221242" y="523220"/>
                </a:cubicBezTo>
                <a:cubicBezTo>
                  <a:pt x="4913269" y="589082"/>
                  <a:pt x="5059546" y="522771"/>
                  <a:pt x="4974253" y="523220"/>
                </a:cubicBezTo>
                <a:cubicBezTo>
                  <a:pt x="4888960" y="523669"/>
                  <a:pt x="4541985" y="482669"/>
                  <a:pt x="4290724" y="523220"/>
                </a:cubicBezTo>
                <a:cubicBezTo>
                  <a:pt x="4039463" y="563771"/>
                  <a:pt x="4070089" y="501913"/>
                  <a:pt x="3934600" y="523220"/>
                </a:cubicBezTo>
                <a:cubicBezTo>
                  <a:pt x="3799111" y="544527"/>
                  <a:pt x="3787318" y="503633"/>
                  <a:pt x="3687610" y="523220"/>
                </a:cubicBezTo>
                <a:cubicBezTo>
                  <a:pt x="3587902" y="542807"/>
                  <a:pt x="3486683" y="492221"/>
                  <a:pt x="3331486" y="523220"/>
                </a:cubicBezTo>
                <a:cubicBezTo>
                  <a:pt x="3176289" y="554219"/>
                  <a:pt x="2826064" y="495470"/>
                  <a:pt x="2647957" y="523220"/>
                </a:cubicBezTo>
                <a:cubicBezTo>
                  <a:pt x="2469850" y="550970"/>
                  <a:pt x="2459248" y="504661"/>
                  <a:pt x="2291832" y="523220"/>
                </a:cubicBezTo>
                <a:cubicBezTo>
                  <a:pt x="2124417" y="541779"/>
                  <a:pt x="2140420" y="509181"/>
                  <a:pt x="2044843" y="523220"/>
                </a:cubicBezTo>
                <a:cubicBezTo>
                  <a:pt x="1949266" y="537259"/>
                  <a:pt x="1806708" y="489901"/>
                  <a:pt x="1688719" y="523220"/>
                </a:cubicBezTo>
                <a:cubicBezTo>
                  <a:pt x="1570730" y="556539"/>
                  <a:pt x="1379518" y="505858"/>
                  <a:pt x="1223459" y="523220"/>
                </a:cubicBezTo>
                <a:cubicBezTo>
                  <a:pt x="1067400" y="540582"/>
                  <a:pt x="916636" y="483984"/>
                  <a:pt x="649065" y="523220"/>
                </a:cubicBezTo>
                <a:cubicBezTo>
                  <a:pt x="381494" y="562456"/>
                  <a:pt x="212117" y="486844"/>
                  <a:pt x="0" y="523220"/>
                </a:cubicBezTo>
                <a:cubicBezTo>
                  <a:pt x="-57451" y="273782"/>
                  <a:pt x="13550" y="207223"/>
                  <a:pt x="0" y="0"/>
                </a:cubicBezTo>
                <a:close/>
              </a:path>
            </a:pathLst>
          </a:custGeom>
          <a:noFill/>
          <a:ln w="76200" cmpd="tri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How many ways can you figure out the total number of dots?</a:t>
            </a:r>
          </a:p>
        </p:txBody>
      </p:sp>
    </p:spTree>
    <p:extLst>
      <p:ext uri="{BB962C8B-B14F-4D97-AF65-F5344CB8AC3E}">
        <p14:creationId xmlns:p14="http://schemas.microsoft.com/office/powerpoint/2010/main" val="654936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FE3635-40DA-F2CB-C88D-6D27EBF28B69}"/>
              </a:ext>
            </a:extLst>
          </p:cNvPr>
          <p:cNvSpPr txBox="1"/>
          <p:nvPr/>
        </p:nvSpPr>
        <p:spPr>
          <a:xfrm>
            <a:off x="0" y="129209"/>
            <a:ext cx="121919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>
                <a:latin typeface="Century Gothic" panose="020B0502020202020204" pitchFamily="34" charset="0"/>
              </a:rPr>
              <a:t>Same or Different?  </a:t>
            </a:r>
          </a:p>
          <a:p>
            <a:pPr algn="ctr"/>
            <a:r>
              <a:rPr lang="en-US">
                <a:latin typeface="Century Gothic" panose="020B0502020202020204" pitchFamily="34" charset="0"/>
              </a:rPr>
              <a:t>What do you notice is the same about these pictures?  What do you notice is different?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174A9E3-BFD4-0F2E-5FC2-0971E0351DAD}"/>
              </a:ext>
            </a:extLst>
          </p:cNvPr>
          <p:cNvGrpSpPr/>
          <p:nvPr/>
        </p:nvGrpSpPr>
        <p:grpSpPr>
          <a:xfrm>
            <a:off x="365215" y="1650838"/>
            <a:ext cx="11461567" cy="5159529"/>
            <a:chOff x="398551" y="1657188"/>
            <a:chExt cx="11461567" cy="5159529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19BD99-9A67-0BDA-45BF-B37308B3001D}"/>
                </a:ext>
              </a:extLst>
            </p:cNvPr>
            <p:cNvCxnSpPr/>
            <p:nvPr/>
          </p:nvCxnSpPr>
          <p:spPr>
            <a:xfrm>
              <a:off x="6200343" y="1657188"/>
              <a:ext cx="0" cy="5159529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31D3BA9-4706-50AF-A604-A8A230E0FA6A}"/>
                </a:ext>
              </a:extLst>
            </p:cNvPr>
            <p:cNvGrpSpPr/>
            <p:nvPr/>
          </p:nvGrpSpPr>
          <p:grpSpPr>
            <a:xfrm>
              <a:off x="398551" y="1657188"/>
              <a:ext cx="11461567" cy="3330718"/>
              <a:chOff x="398551" y="1657188"/>
              <a:chExt cx="11461567" cy="3330718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4F930AF7-B8F7-A4A9-E8EB-2734C2862034}"/>
                  </a:ext>
                </a:extLst>
              </p:cNvPr>
              <p:cNvSpPr/>
              <p:nvPr/>
            </p:nvSpPr>
            <p:spPr>
              <a:xfrm>
                <a:off x="398551" y="1662386"/>
                <a:ext cx="579361" cy="55336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1</a:t>
                </a:r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F4AD3796-8F69-5537-0AA7-5430AF03038F}"/>
                  </a:ext>
                </a:extLst>
              </p:cNvPr>
              <p:cNvSpPr/>
              <p:nvPr/>
            </p:nvSpPr>
            <p:spPr>
              <a:xfrm>
                <a:off x="6293505" y="1657188"/>
                <a:ext cx="579361" cy="553362"/>
              </a:xfrm>
              <a:prstGeom prst="ellipse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2</a:t>
                </a: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7C45F257-EB78-B2D1-44BA-1CA91FD2771A}"/>
                  </a:ext>
                </a:extLst>
              </p:cNvPr>
              <p:cNvSpPr/>
              <p:nvPr/>
            </p:nvSpPr>
            <p:spPr>
              <a:xfrm>
                <a:off x="398551" y="4434544"/>
                <a:ext cx="579361" cy="55336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3</a:t>
                </a: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D1212297-9581-D5C0-6EC7-8D2F5640770E}"/>
                  </a:ext>
                </a:extLst>
              </p:cNvPr>
              <p:cNvSpPr/>
              <p:nvPr/>
            </p:nvSpPr>
            <p:spPr>
              <a:xfrm>
                <a:off x="6310899" y="4434544"/>
                <a:ext cx="579361" cy="553362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4</a:t>
                </a: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73AF3150-BD6B-6809-5E29-C78D5E4F063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98551" y="4225612"/>
                <a:ext cx="11461567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21" name="Picture 20" descr="A black dot on a white background&#10;&#10;Description automatically generated">
            <a:extLst>
              <a:ext uri="{FF2B5EF4-FFF2-40B4-BE49-F238E27FC236}">
                <a16:creationId xmlns:a16="http://schemas.microsoft.com/office/drawing/2014/main" id="{FECAC90B-BAEC-E4F4-2343-7977001130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00" y="2415394"/>
            <a:ext cx="1388282" cy="1400148"/>
          </a:xfrm>
          <a:prstGeom prst="rect">
            <a:avLst/>
          </a:prstGeom>
        </p:spPr>
      </p:pic>
      <p:pic>
        <p:nvPicPr>
          <p:cNvPr id="22" name="Picture 21" descr="A black dot on a white background&#10;&#10;Description automatically generated">
            <a:extLst>
              <a:ext uri="{FF2B5EF4-FFF2-40B4-BE49-F238E27FC236}">
                <a16:creationId xmlns:a16="http://schemas.microsoft.com/office/drawing/2014/main" id="{E546D8FF-0EEF-6F59-4693-E24A69002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456" y="2415394"/>
            <a:ext cx="1388282" cy="1400148"/>
          </a:xfrm>
          <a:prstGeom prst="rect">
            <a:avLst/>
          </a:prstGeom>
        </p:spPr>
      </p:pic>
      <p:pic>
        <p:nvPicPr>
          <p:cNvPr id="24" name="Picture 23" descr="A dice with black dots&#10;&#10;Description automatically generated">
            <a:extLst>
              <a:ext uri="{FF2B5EF4-FFF2-40B4-BE49-F238E27FC236}">
                <a16:creationId xmlns:a16="http://schemas.microsoft.com/office/drawing/2014/main" id="{7EA6524C-0A7C-DF94-F2D0-B899130EF5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812" y="2415394"/>
            <a:ext cx="1388283" cy="1403083"/>
          </a:xfrm>
          <a:prstGeom prst="rect">
            <a:avLst/>
          </a:prstGeom>
        </p:spPr>
      </p:pic>
      <p:pic>
        <p:nvPicPr>
          <p:cNvPr id="25" name="Picture 24" descr="A dice with black dots&#10;&#10;Description automatically generated">
            <a:extLst>
              <a:ext uri="{FF2B5EF4-FFF2-40B4-BE49-F238E27FC236}">
                <a16:creationId xmlns:a16="http://schemas.microsoft.com/office/drawing/2014/main" id="{2862FAC3-9B2E-355B-F48D-F0C2601500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169" y="2415394"/>
            <a:ext cx="1388283" cy="1403083"/>
          </a:xfrm>
          <a:prstGeom prst="rect">
            <a:avLst/>
          </a:prstGeom>
        </p:spPr>
      </p:pic>
      <p:pic>
        <p:nvPicPr>
          <p:cNvPr id="27" name="Picture 26" descr="A black rectangle with white lines&#10;&#10;Description automatically generated">
            <a:extLst>
              <a:ext uri="{FF2B5EF4-FFF2-40B4-BE49-F238E27FC236}">
                <a16:creationId xmlns:a16="http://schemas.microsoft.com/office/drawing/2014/main" id="{7FF54D80-8619-02D3-7133-898A29AABC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940" y="2204200"/>
            <a:ext cx="2897842" cy="1738023"/>
          </a:xfrm>
          <a:prstGeom prst="rect">
            <a:avLst/>
          </a:prstGeom>
        </p:spPr>
      </p:pic>
      <p:pic>
        <p:nvPicPr>
          <p:cNvPr id="29" name="Picture 28" descr="A black background with white lines&#10;&#10;Description automatically generated">
            <a:extLst>
              <a:ext uri="{FF2B5EF4-FFF2-40B4-BE49-F238E27FC236}">
                <a16:creationId xmlns:a16="http://schemas.microsoft.com/office/drawing/2014/main" id="{79D102A5-8197-164D-E046-B6AB54C6C1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827" y="2204200"/>
            <a:ext cx="2897842" cy="1738023"/>
          </a:xfrm>
          <a:prstGeom prst="rect">
            <a:avLst/>
          </a:prstGeom>
        </p:spPr>
      </p:pic>
      <p:pic>
        <p:nvPicPr>
          <p:cNvPr id="31" name="Picture 30" descr="A black circle in a grid&#10;&#10;Description automatically generated">
            <a:extLst>
              <a:ext uri="{FF2B5EF4-FFF2-40B4-BE49-F238E27FC236}">
                <a16:creationId xmlns:a16="http://schemas.microsoft.com/office/drawing/2014/main" id="{59060A71-5741-7257-EF99-755E28824D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025818" y="5016655"/>
            <a:ext cx="2275828" cy="916727"/>
          </a:xfrm>
          <a:prstGeom prst="rect">
            <a:avLst/>
          </a:prstGeom>
        </p:spPr>
      </p:pic>
      <p:pic>
        <p:nvPicPr>
          <p:cNvPr id="33" name="Picture 32" descr="A group of black circles&#10;&#10;Description automatically generated">
            <a:extLst>
              <a:ext uri="{FF2B5EF4-FFF2-40B4-BE49-F238E27FC236}">
                <a16:creationId xmlns:a16="http://schemas.microsoft.com/office/drawing/2014/main" id="{DAE37D0A-63F4-8247-8CB3-79E1695719D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19271" y="5016656"/>
            <a:ext cx="2275828" cy="916727"/>
          </a:xfrm>
          <a:prstGeom prst="rect">
            <a:avLst/>
          </a:prstGeom>
        </p:spPr>
      </p:pic>
      <p:pic>
        <p:nvPicPr>
          <p:cNvPr id="35" name="Picture 34" descr="A black background with white dots&#10;&#10;Description automatically generated">
            <a:extLst>
              <a:ext uri="{FF2B5EF4-FFF2-40B4-BE49-F238E27FC236}">
                <a16:creationId xmlns:a16="http://schemas.microsoft.com/office/drawing/2014/main" id="{6617D403-C4FB-6EF4-7B96-801F0683854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80893" y="4868130"/>
            <a:ext cx="2336512" cy="1274461"/>
          </a:xfrm>
          <a:prstGeom prst="rect">
            <a:avLst/>
          </a:prstGeom>
        </p:spPr>
      </p:pic>
      <p:pic>
        <p:nvPicPr>
          <p:cNvPr id="39" name="Picture 38" descr="A white dots on a black background&#10;&#10;Description automatically generated">
            <a:extLst>
              <a:ext uri="{FF2B5EF4-FFF2-40B4-BE49-F238E27FC236}">
                <a16:creationId xmlns:a16="http://schemas.microsoft.com/office/drawing/2014/main" id="{68788EF1-13C0-094C-894B-B751AB2E20B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687542" y="4860339"/>
            <a:ext cx="2336512" cy="127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18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6F48B5F6689449879F3333CDC49E94" ma:contentTypeVersion="16" ma:contentTypeDescription="Create a new document." ma:contentTypeScope="" ma:versionID="1795989e15ed02084c1708bed2b8de41">
  <xsd:schema xmlns:xsd="http://www.w3.org/2001/XMLSchema" xmlns:xs="http://www.w3.org/2001/XMLSchema" xmlns:p="http://schemas.microsoft.com/office/2006/metadata/properties" xmlns:ns2="bec6cf08-5940-4c08-b021-5b021d99106d" xmlns:ns3="abfc965f-754e-4b87-8318-6c71fea3ffb0" targetNamespace="http://schemas.microsoft.com/office/2006/metadata/properties" ma:root="true" ma:fieldsID="0c310d04dd67f053cf8fe6a5767f377a" ns2:_="" ns3:_="">
    <xsd:import namespace="bec6cf08-5940-4c08-b021-5b021d99106d"/>
    <xsd:import namespace="abfc965f-754e-4b87-8318-6c71fea3ff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c6cf08-5940-4c08-b021-5b021d9910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35b5c3dc-6ef1-48a5-bb73-399a7ed9e8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fc965f-754e-4b87-8318-6c71fea3ffb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dbc0bdca-f1fd-4063-a2a9-22ee6900db06}" ma:internalName="TaxCatchAll" ma:showField="CatchAllData" ma:web="abfc965f-754e-4b87-8318-6c71fea3ff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ec6cf08-5940-4c08-b021-5b021d99106d">
      <Terms xmlns="http://schemas.microsoft.com/office/infopath/2007/PartnerControls"/>
    </lcf76f155ced4ddcb4097134ff3c332f>
    <TaxCatchAll xmlns="abfc965f-754e-4b87-8318-6c71fea3ffb0" xsi:nil="true"/>
  </documentManagement>
</p:properties>
</file>

<file path=customXml/itemProps1.xml><?xml version="1.0" encoding="utf-8"?>
<ds:datastoreItem xmlns:ds="http://schemas.openxmlformats.org/officeDocument/2006/customXml" ds:itemID="{BB03B4DE-45CB-4395-B394-94748129FA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c6cf08-5940-4c08-b021-5b021d99106d"/>
    <ds:schemaRef ds:uri="abfc965f-754e-4b87-8318-6c71fea3ff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48F7-55B1-4212-8DFE-DB08553907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186FDA-0DB7-47A0-BC9F-141D7A1198D4}">
  <ds:schemaRefs>
    <ds:schemaRef ds:uri="http://schemas.microsoft.com/office/2006/metadata/properties"/>
    <ds:schemaRef ds:uri="http://schemas.microsoft.com/office/infopath/2007/PartnerControls"/>
    <ds:schemaRef ds:uri="bec6cf08-5940-4c08-b021-5b021d99106d"/>
    <ds:schemaRef ds:uri="abfc965f-754e-4b87-8318-6c71fea3ffb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114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KG Primary Penmanship 2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Robb, Kimberly</cp:lastModifiedBy>
  <cp:revision>55</cp:revision>
  <dcterms:created xsi:type="dcterms:W3CDTF">2022-11-17T19:41:25Z</dcterms:created>
  <dcterms:modified xsi:type="dcterms:W3CDTF">2023-10-04T23:47:18Z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0x010100076F48B5F6689449879F3333CDC49E94</vt:lpwstr>
  </property>
  <property fmtid="{D5CDD505-2E9C-101B-9397-08002B2CF9AE}" pid="3" name="MediaServiceImageTags">
    <vt:lpwstr/>
  </property>
</Properties>
</file>