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71" r:id="rId6"/>
    <p:sldId id="265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D5AD0-5D10-4CDC-8421-DE38CB7403A7}" v="13" dt="2023-10-04T23:09:09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S::krobb@sd67.bc.ca::20280bf1-a5b9-40cd-886d-9b4e3c67fd6b" providerId="AD" clId="Web-{80C9BE90-8E37-C000-61BE-5E135BC23E76}"/>
    <pc:docChg chg="addSld modSld">
      <pc:chgData name="Robb, Kimberly" userId="S::krobb@sd67.bc.ca::20280bf1-a5b9-40cd-886d-9b4e3c67fd6b" providerId="AD" clId="Web-{80C9BE90-8E37-C000-61BE-5E135BC23E76}" dt="2022-11-21T02:12:54.504" v="11" actId="1076"/>
      <pc:docMkLst>
        <pc:docMk/>
      </pc:docMkLst>
      <pc:sldChg chg="addSp delSp modSp add replId">
        <pc:chgData name="Robb, Kimberly" userId="S::krobb@sd67.bc.ca::20280bf1-a5b9-40cd-886d-9b4e3c67fd6b" providerId="AD" clId="Web-{80C9BE90-8E37-C000-61BE-5E135BC23E76}" dt="2022-11-21T02:12:54.504" v="11" actId="1076"/>
        <pc:sldMkLst>
          <pc:docMk/>
          <pc:sldMk cId="214926690" sldId="272"/>
        </pc:sldMkLst>
        <pc:picChg chg="del">
          <ac:chgData name="Robb, Kimberly" userId="S::krobb@sd67.bc.ca::20280bf1-a5b9-40cd-886d-9b4e3c67fd6b" providerId="AD" clId="Web-{80C9BE90-8E37-C000-61BE-5E135BC23E76}" dt="2022-11-21T02:12:17.565" v="1"/>
          <ac:picMkLst>
            <pc:docMk/>
            <pc:sldMk cId="214926690" sldId="272"/>
            <ac:picMk id="2" creationId="{02628AC6-DDD5-BEE6-64EF-F80884BE5D74}"/>
          </ac:picMkLst>
        </pc:picChg>
        <pc:picChg chg="add mod modCrop">
          <ac:chgData name="Robb, Kimberly" userId="S::krobb@sd67.bc.ca::20280bf1-a5b9-40cd-886d-9b4e3c67fd6b" providerId="AD" clId="Web-{80C9BE90-8E37-C000-61BE-5E135BC23E76}" dt="2022-11-21T02:12:54.504" v="11" actId="1076"/>
          <ac:picMkLst>
            <pc:docMk/>
            <pc:sldMk cId="214926690" sldId="272"/>
            <ac:picMk id="3" creationId="{32DE3028-7BCB-90FA-A05C-65149244CD83}"/>
          </ac:picMkLst>
        </pc:picChg>
        <pc:picChg chg="mod">
          <ac:chgData name="Robb, Kimberly" userId="S::krobb@sd67.bc.ca::20280bf1-a5b9-40cd-886d-9b4e3c67fd6b" providerId="AD" clId="Web-{80C9BE90-8E37-C000-61BE-5E135BC23E76}" dt="2022-11-21T02:12:22.331" v="4" actId="1076"/>
          <ac:picMkLst>
            <pc:docMk/>
            <pc:sldMk cId="214926690" sldId="272"/>
            <ac:picMk id="6" creationId="{CA5A632E-8C5F-BDC1-C4A7-8A7350C56509}"/>
          </ac:picMkLst>
        </pc:picChg>
      </pc:sldChg>
    </pc:docChg>
  </pc:docChgLst>
  <pc:docChgLst>
    <pc:chgData name="Robb, Kimberly" userId="20280bf1-a5b9-40cd-886d-9b4e3c67fd6b" providerId="ADAL" clId="{BD3A8A8E-CF6F-4B34-9215-FA4649158F0E}"/>
    <pc:docChg chg="custSel modSld">
      <pc:chgData name="Robb, Kimberly" userId="20280bf1-a5b9-40cd-886d-9b4e3c67fd6b" providerId="ADAL" clId="{BD3A8A8E-CF6F-4B34-9215-FA4649158F0E}" dt="2022-11-21T02:19:38.429" v="14" actId="14100"/>
      <pc:docMkLst>
        <pc:docMk/>
      </pc:docMkLst>
      <pc:sldChg chg="addSp delSp modSp mod">
        <pc:chgData name="Robb, Kimberly" userId="20280bf1-a5b9-40cd-886d-9b4e3c67fd6b" providerId="ADAL" clId="{BD3A8A8E-CF6F-4B34-9215-FA4649158F0E}" dt="2022-11-21T02:18:57.617" v="7" actId="1076"/>
        <pc:sldMkLst>
          <pc:docMk/>
          <pc:sldMk cId="2507902324" sldId="271"/>
        </pc:sldMkLst>
        <pc:spChg chg="add del mod">
          <ac:chgData name="Robb, Kimberly" userId="20280bf1-a5b9-40cd-886d-9b4e3c67fd6b" providerId="ADAL" clId="{BD3A8A8E-CF6F-4B34-9215-FA4649158F0E}" dt="2022-11-21T02:18:51.102" v="6" actId="26606"/>
          <ac:spMkLst>
            <pc:docMk/>
            <pc:sldMk cId="2507902324" sldId="271"/>
            <ac:spMk id="3" creationId="{93C29336-6B09-818C-0083-6443C4B3F35F}"/>
          </ac:spMkLst>
        </pc:spChg>
        <pc:graphicFrameChg chg="add mod">
          <ac:chgData name="Robb, Kimberly" userId="20280bf1-a5b9-40cd-886d-9b4e3c67fd6b" providerId="ADAL" clId="{BD3A8A8E-CF6F-4B34-9215-FA4649158F0E}" dt="2022-11-21T02:18:57.617" v="7" actId="1076"/>
          <ac:graphicFrameMkLst>
            <pc:docMk/>
            <pc:sldMk cId="2507902324" sldId="271"/>
            <ac:graphicFrameMk id="5" creationId="{4D007858-DAB3-84D4-E046-2B89A712297D}"/>
          </ac:graphicFrameMkLst>
        </pc:graphicFrameChg>
        <pc:picChg chg="del">
          <ac:chgData name="Robb, Kimberly" userId="20280bf1-a5b9-40cd-886d-9b4e3c67fd6b" providerId="ADAL" clId="{BD3A8A8E-CF6F-4B34-9215-FA4649158F0E}" dt="2022-11-21T02:18:17.882" v="0" actId="478"/>
          <ac:picMkLst>
            <pc:docMk/>
            <pc:sldMk cId="2507902324" sldId="271"/>
            <ac:picMk id="6" creationId="{CA5A632E-8C5F-BDC1-C4A7-8A7350C56509}"/>
          </ac:picMkLst>
        </pc:picChg>
      </pc:sldChg>
      <pc:sldChg chg="addSp delSp modSp mod">
        <pc:chgData name="Robb, Kimberly" userId="20280bf1-a5b9-40cd-886d-9b4e3c67fd6b" providerId="ADAL" clId="{BD3A8A8E-CF6F-4B34-9215-FA4649158F0E}" dt="2022-11-21T02:19:38.429" v="14" actId="14100"/>
        <pc:sldMkLst>
          <pc:docMk/>
          <pc:sldMk cId="214926690" sldId="272"/>
        </pc:sldMkLst>
        <pc:spChg chg="add del mod">
          <ac:chgData name="Robb, Kimberly" userId="20280bf1-a5b9-40cd-886d-9b4e3c67fd6b" providerId="ADAL" clId="{BD3A8A8E-CF6F-4B34-9215-FA4649158F0E}" dt="2022-11-21T02:19:33.666" v="13" actId="26606"/>
          <ac:spMkLst>
            <pc:docMk/>
            <pc:sldMk cId="214926690" sldId="272"/>
            <ac:spMk id="4" creationId="{2071BEAD-EAA4-ADAD-7D1C-8DAE406D2E8F}"/>
          </ac:spMkLst>
        </pc:spChg>
        <pc:graphicFrameChg chg="add mod">
          <ac:chgData name="Robb, Kimberly" userId="20280bf1-a5b9-40cd-886d-9b4e3c67fd6b" providerId="ADAL" clId="{BD3A8A8E-CF6F-4B34-9215-FA4649158F0E}" dt="2022-11-21T02:19:38.429" v="14" actId="14100"/>
          <ac:graphicFrameMkLst>
            <pc:docMk/>
            <pc:sldMk cId="214926690" sldId="272"/>
            <ac:graphicFrameMk id="7" creationId="{A101AD2F-634A-E2AD-01CC-6682F1F7F124}"/>
          </ac:graphicFrameMkLst>
        </pc:graphicFrameChg>
        <pc:picChg chg="del">
          <ac:chgData name="Robb, Kimberly" userId="20280bf1-a5b9-40cd-886d-9b4e3c67fd6b" providerId="ADAL" clId="{BD3A8A8E-CF6F-4B34-9215-FA4649158F0E}" dt="2022-11-21T02:19:03.247" v="8" actId="478"/>
          <ac:picMkLst>
            <pc:docMk/>
            <pc:sldMk cId="214926690" sldId="272"/>
            <ac:picMk id="6" creationId="{CA5A632E-8C5F-BDC1-C4A7-8A7350C56509}"/>
          </ac:picMkLst>
        </pc:picChg>
      </pc:sldChg>
    </pc:docChg>
  </pc:docChgLst>
  <pc:docChgLst>
    <pc:chgData name="Robb, Kimberly" userId="S::krobb@sd67.bc.ca::20280bf1-a5b9-40cd-886d-9b4e3c67fd6b" providerId="AD" clId="Web-{555B9E26-1E8F-1D7A-3933-E2D3D3F5F041}"/>
    <pc:docChg chg="modSld">
      <pc:chgData name="Robb, Kimberly" userId="S::krobb@sd67.bc.ca::20280bf1-a5b9-40cd-886d-9b4e3c67fd6b" providerId="AD" clId="Web-{555B9E26-1E8F-1D7A-3933-E2D3D3F5F041}" dt="2022-11-21T01:51:26.896" v="5" actId="1076"/>
      <pc:docMkLst>
        <pc:docMk/>
      </pc:docMkLst>
      <pc:sldChg chg="addSp modSp">
        <pc:chgData name="Robb, Kimberly" userId="S::krobb@sd67.bc.ca::20280bf1-a5b9-40cd-886d-9b4e3c67fd6b" providerId="AD" clId="Web-{555B9E26-1E8F-1D7A-3933-E2D3D3F5F041}" dt="2022-11-21T01:51:26.896" v="5" actId="1076"/>
        <pc:sldMkLst>
          <pc:docMk/>
          <pc:sldMk cId="2507902324" sldId="271"/>
        </pc:sldMkLst>
        <pc:picChg chg="add mod">
          <ac:chgData name="Robb, Kimberly" userId="S::krobb@sd67.bc.ca::20280bf1-a5b9-40cd-886d-9b4e3c67fd6b" providerId="AD" clId="Web-{555B9E26-1E8F-1D7A-3933-E2D3D3F5F041}" dt="2022-11-21T01:51:26.896" v="5" actId="1076"/>
          <ac:picMkLst>
            <pc:docMk/>
            <pc:sldMk cId="2507902324" sldId="271"/>
            <ac:picMk id="2" creationId="{02628AC6-DDD5-BEE6-64EF-F80884BE5D74}"/>
          </ac:picMkLst>
        </pc:picChg>
      </pc:sldChg>
    </pc:docChg>
  </pc:docChgLst>
  <pc:docChgLst>
    <pc:chgData name="Robb, Kimberly" userId="20280bf1-a5b9-40cd-886d-9b4e3c67fd6b" providerId="ADAL" clId="{FDAF4147-3130-4265-A53B-7BA501312294}"/>
    <pc:docChg chg="undo custSel addSld delSld modSld sldOrd">
      <pc:chgData name="Robb, Kimberly" userId="20280bf1-a5b9-40cd-886d-9b4e3c67fd6b" providerId="ADAL" clId="{FDAF4147-3130-4265-A53B-7BA501312294}" dt="2023-01-27T03:57:47.815" v="240" actId="1076"/>
      <pc:docMkLst>
        <pc:docMk/>
      </pc:docMkLst>
      <pc:sldChg chg="addSp delSp modSp mod ord">
        <pc:chgData name="Robb, Kimberly" userId="20280bf1-a5b9-40cd-886d-9b4e3c67fd6b" providerId="ADAL" clId="{FDAF4147-3130-4265-A53B-7BA501312294}" dt="2023-01-27T00:26:49.215" v="71"/>
        <pc:sldMkLst>
          <pc:docMk/>
          <pc:sldMk cId="1610921698" sldId="265"/>
        </pc:sldMkLst>
        <pc:spChg chg="add mod">
          <ac:chgData name="Robb, Kimberly" userId="20280bf1-a5b9-40cd-886d-9b4e3c67fd6b" providerId="ADAL" clId="{FDAF4147-3130-4265-A53B-7BA501312294}" dt="2023-01-27T00:24:01.080" v="24" actId="164"/>
          <ac:spMkLst>
            <pc:docMk/>
            <pc:sldMk cId="1610921698" sldId="265"/>
            <ac:spMk id="9" creationId="{DCC34592-9490-BA11-5087-0FA945F6F79B}"/>
          </ac:spMkLst>
        </pc:spChg>
        <pc:grpChg chg="add mod">
          <ac:chgData name="Robb, Kimberly" userId="20280bf1-a5b9-40cd-886d-9b4e3c67fd6b" providerId="ADAL" clId="{FDAF4147-3130-4265-A53B-7BA501312294}" dt="2023-01-27T00:24:01.080" v="24" actId="164"/>
          <ac:grpSpMkLst>
            <pc:docMk/>
            <pc:sldMk cId="1610921698" sldId="265"/>
            <ac:grpSpMk id="10" creationId="{7999AB1C-1CEB-A3ED-D2F8-B14070B831EC}"/>
          </ac:grpSpMkLst>
        </pc:grpChg>
        <pc:graphicFrameChg chg="mod">
          <ac:chgData name="Robb, Kimberly" userId="20280bf1-a5b9-40cd-886d-9b4e3c67fd6b" providerId="ADAL" clId="{FDAF4147-3130-4265-A53B-7BA501312294}" dt="2023-01-27T00:25:13.002" v="41" actId="1076"/>
          <ac:graphicFrameMkLst>
            <pc:docMk/>
            <pc:sldMk cId="1610921698" sldId="265"/>
            <ac:graphicFrameMk id="3" creationId="{3ED5B79D-F975-D6B1-518A-5AC20B8B430D}"/>
          </ac:graphicFrameMkLst>
        </pc:graphicFrameChg>
        <pc:picChg chg="add mod">
          <ac:chgData name="Robb, Kimberly" userId="20280bf1-a5b9-40cd-886d-9b4e3c67fd6b" providerId="ADAL" clId="{FDAF4147-3130-4265-A53B-7BA501312294}" dt="2023-01-27T00:23:00.093" v="14" actId="1076"/>
          <ac:picMkLst>
            <pc:docMk/>
            <pc:sldMk cId="1610921698" sldId="265"/>
            <ac:picMk id="5" creationId="{959A86F1-CF9E-C42D-0211-8093280750CB}"/>
          </ac:picMkLst>
        </pc:picChg>
        <pc:picChg chg="add del mod">
          <ac:chgData name="Robb, Kimberly" userId="20280bf1-a5b9-40cd-886d-9b4e3c67fd6b" providerId="ADAL" clId="{FDAF4147-3130-4265-A53B-7BA501312294}" dt="2023-01-27T00:22:59.543" v="13" actId="478"/>
          <ac:picMkLst>
            <pc:docMk/>
            <pc:sldMk cId="1610921698" sldId="265"/>
            <ac:picMk id="7" creationId="{43EA8B36-22A6-EA6D-B94E-73BAC79FEC52}"/>
          </ac:picMkLst>
        </pc:picChg>
        <pc:picChg chg="add mod">
          <ac:chgData name="Robb, Kimberly" userId="20280bf1-a5b9-40cd-886d-9b4e3c67fd6b" providerId="ADAL" clId="{FDAF4147-3130-4265-A53B-7BA501312294}" dt="2023-01-27T00:24:01.080" v="24" actId="164"/>
          <ac:picMkLst>
            <pc:docMk/>
            <pc:sldMk cId="1610921698" sldId="265"/>
            <ac:picMk id="8" creationId="{050528E6-B4E5-2341-DEAD-205971AED381}"/>
          </ac:picMkLst>
        </pc:picChg>
        <pc:picChg chg="add mod">
          <ac:chgData name="Robb, Kimberly" userId="20280bf1-a5b9-40cd-886d-9b4e3c67fd6b" providerId="ADAL" clId="{FDAF4147-3130-4265-A53B-7BA501312294}" dt="2023-01-27T00:25:21.123" v="43" actId="1076"/>
          <ac:picMkLst>
            <pc:docMk/>
            <pc:sldMk cId="1610921698" sldId="265"/>
            <ac:picMk id="14" creationId="{BBC5ABF1-8AD1-98BE-1241-F71BC11C0568}"/>
          </ac:picMkLst>
        </pc:picChg>
        <pc:picChg chg="add mod">
          <ac:chgData name="Robb, Kimberly" userId="20280bf1-a5b9-40cd-886d-9b4e3c67fd6b" providerId="ADAL" clId="{FDAF4147-3130-4265-A53B-7BA501312294}" dt="2023-01-27T00:25:21.123" v="43" actId="1076"/>
          <ac:picMkLst>
            <pc:docMk/>
            <pc:sldMk cId="1610921698" sldId="265"/>
            <ac:picMk id="15" creationId="{65664E05-8A56-83A1-506A-FCCD4230C61D}"/>
          </ac:picMkLst>
        </pc:picChg>
        <pc:picChg chg="add mod">
          <ac:chgData name="Robb, Kimberly" userId="20280bf1-a5b9-40cd-886d-9b4e3c67fd6b" providerId="ADAL" clId="{FDAF4147-3130-4265-A53B-7BA501312294}" dt="2023-01-27T00:25:21.123" v="43" actId="1076"/>
          <ac:picMkLst>
            <pc:docMk/>
            <pc:sldMk cId="1610921698" sldId="265"/>
            <ac:picMk id="16" creationId="{2C762E1A-E011-C5FC-CFDC-6EBCEC09D19D}"/>
          </ac:picMkLst>
        </pc:picChg>
        <pc:picChg chg="add mod">
          <ac:chgData name="Robb, Kimberly" userId="20280bf1-a5b9-40cd-886d-9b4e3c67fd6b" providerId="ADAL" clId="{FDAF4147-3130-4265-A53B-7BA501312294}" dt="2023-01-27T00:25:59.860" v="57" actId="1076"/>
          <ac:picMkLst>
            <pc:docMk/>
            <pc:sldMk cId="1610921698" sldId="265"/>
            <ac:picMk id="18" creationId="{613EC7F0-C597-4944-5AF1-B3BB8D6C2A42}"/>
          </ac:picMkLst>
        </pc:picChg>
        <pc:picChg chg="add mod">
          <ac:chgData name="Robb, Kimberly" userId="20280bf1-a5b9-40cd-886d-9b4e3c67fd6b" providerId="ADAL" clId="{FDAF4147-3130-4265-A53B-7BA501312294}" dt="2023-01-27T00:25:58.005" v="56" actId="1076"/>
          <ac:picMkLst>
            <pc:docMk/>
            <pc:sldMk cId="1610921698" sldId="265"/>
            <ac:picMk id="19" creationId="{FE914473-2FC9-F110-9460-2C93099F9821}"/>
          </ac:picMkLst>
        </pc:picChg>
        <pc:picChg chg="add mod">
          <ac:chgData name="Robb, Kimberly" userId="20280bf1-a5b9-40cd-886d-9b4e3c67fd6b" providerId="ADAL" clId="{FDAF4147-3130-4265-A53B-7BA501312294}" dt="2023-01-27T00:25:57.045" v="55" actId="1076"/>
          <ac:picMkLst>
            <pc:docMk/>
            <pc:sldMk cId="1610921698" sldId="265"/>
            <ac:picMk id="20" creationId="{954328DD-9EE6-C25F-78B9-B0CF37D5B1E5}"/>
          </ac:picMkLst>
        </pc:picChg>
        <pc:picChg chg="add mod">
          <ac:chgData name="Robb, Kimberly" userId="20280bf1-a5b9-40cd-886d-9b4e3c67fd6b" providerId="ADAL" clId="{FDAF4147-3130-4265-A53B-7BA501312294}" dt="2023-01-27T00:26:36.339" v="63" actId="1076"/>
          <ac:picMkLst>
            <pc:docMk/>
            <pc:sldMk cId="1610921698" sldId="265"/>
            <ac:picMk id="22" creationId="{417FD022-9B07-0117-E2F0-7E409CC5815A}"/>
          </ac:picMkLst>
        </pc:picChg>
        <pc:picChg chg="add mod">
          <ac:chgData name="Robb, Kimberly" userId="20280bf1-a5b9-40cd-886d-9b4e3c67fd6b" providerId="ADAL" clId="{FDAF4147-3130-4265-A53B-7BA501312294}" dt="2023-01-27T00:26:44.190" v="69" actId="1076"/>
          <ac:picMkLst>
            <pc:docMk/>
            <pc:sldMk cId="1610921698" sldId="265"/>
            <ac:picMk id="24" creationId="{14DAF1FF-53DB-F428-C571-A5A858329C6C}"/>
          </ac:picMkLst>
        </pc:picChg>
      </pc:sldChg>
      <pc:sldChg chg="del">
        <pc:chgData name="Robb, Kimberly" userId="20280bf1-a5b9-40cd-886d-9b4e3c67fd6b" providerId="ADAL" clId="{FDAF4147-3130-4265-A53B-7BA501312294}" dt="2023-01-27T03:40:53.107" v="73" actId="2696"/>
        <pc:sldMkLst>
          <pc:docMk/>
          <pc:sldMk cId="287750314" sldId="270"/>
        </pc:sldMkLst>
      </pc:sldChg>
      <pc:sldChg chg="addSp delSp modSp add mod ord">
        <pc:chgData name="Robb, Kimberly" userId="20280bf1-a5b9-40cd-886d-9b4e3c67fd6b" providerId="ADAL" clId="{FDAF4147-3130-4265-A53B-7BA501312294}" dt="2023-01-27T03:57:47.815" v="240" actId="1076"/>
        <pc:sldMkLst>
          <pc:docMk/>
          <pc:sldMk cId="1375111748" sldId="273"/>
        </pc:sldMkLst>
        <pc:spChg chg="mod">
          <ac:chgData name="Robb, Kimberly" userId="20280bf1-a5b9-40cd-886d-9b4e3c67fd6b" providerId="ADAL" clId="{FDAF4147-3130-4265-A53B-7BA501312294}" dt="2023-01-27T03:41:21.768" v="116" actId="20577"/>
          <ac:spMkLst>
            <pc:docMk/>
            <pc:sldMk cId="1375111748" sldId="273"/>
            <ac:spMk id="2" creationId="{8FFE3635-40DA-F2CB-C88D-6D27EBF28B69}"/>
          </ac:spMkLst>
        </pc:spChg>
        <pc:spChg chg="add mod">
          <ac:chgData name="Robb, Kimberly" userId="20280bf1-a5b9-40cd-886d-9b4e3c67fd6b" providerId="ADAL" clId="{FDAF4147-3130-4265-A53B-7BA501312294}" dt="2023-01-27T03:48:44.560" v="140" actId="164"/>
          <ac:spMkLst>
            <pc:docMk/>
            <pc:sldMk cId="1375111748" sldId="273"/>
            <ac:spMk id="4" creationId="{C7822B4C-77C7-96D6-B215-8B0F865C7101}"/>
          </ac:spMkLst>
        </pc:spChg>
        <pc:spChg chg="add mod">
          <ac:chgData name="Robb, Kimberly" userId="20280bf1-a5b9-40cd-886d-9b4e3c67fd6b" providerId="ADAL" clId="{FDAF4147-3130-4265-A53B-7BA501312294}" dt="2023-01-27T03:48:44.560" v="140" actId="164"/>
          <ac:spMkLst>
            <pc:docMk/>
            <pc:sldMk cId="1375111748" sldId="273"/>
            <ac:spMk id="6" creationId="{670898B5-E074-4795-F417-FB9EEC4EA6CF}"/>
          </ac:spMkLst>
        </pc:spChg>
        <pc:spChg chg="add mod">
          <ac:chgData name="Robb, Kimberly" userId="20280bf1-a5b9-40cd-886d-9b4e3c67fd6b" providerId="ADAL" clId="{FDAF4147-3130-4265-A53B-7BA501312294}" dt="2023-01-27T03:48:44.560" v="140" actId="164"/>
          <ac:spMkLst>
            <pc:docMk/>
            <pc:sldMk cId="1375111748" sldId="273"/>
            <ac:spMk id="7" creationId="{7DC5D900-6265-A396-D0E7-F644B9A2F9DC}"/>
          </ac:spMkLst>
        </pc:spChg>
        <pc:spChg chg="add mod">
          <ac:chgData name="Robb, Kimberly" userId="20280bf1-a5b9-40cd-886d-9b4e3c67fd6b" providerId="ADAL" clId="{FDAF4147-3130-4265-A53B-7BA501312294}" dt="2023-01-27T03:48:44.560" v="140" actId="164"/>
          <ac:spMkLst>
            <pc:docMk/>
            <pc:sldMk cId="1375111748" sldId="273"/>
            <ac:spMk id="11" creationId="{B3BF390E-F18C-DE04-5DC1-BDA8B3998188}"/>
          </ac:spMkLst>
        </pc:spChg>
        <pc:spChg chg="add mod">
          <ac:chgData name="Robb, Kimberly" userId="20280bf1-a5b9-40cd-886d-9b4e3c67fd6b" providerId="ADAL" clId="{FDAF4147-3130-4265-A53B-7BA501312294}" dt="2023-01-27T03:48:44.560" v="140" actId="164"/>
          <ac:spMkLst>
            <pc:docMk/>
            <pc:sldMk cId="1375111748" sldId="273"/>
            <ac:spMk id="12" creationId="{88D3D455-2241-3157-E052-59010431BCA2}"/>
          </ac:spMkLst>
        </pc:spChg>
        <pc:spChg chg="mod">
          <ac:chgData name="Robb, Kimberly" userId="20280bf1-a5b9-40cd-886d-9b4e3c67fd6b" providerId="ADAL" clId="{FDAF4147-3130-4265-A53B-7BA501312294}" dt="2023-01-27T03:48:46.905" v="141"/>
          <ac:spMkLst>
            <pc:docMk/>
            <pc:sldMk cId="1375111748" sldId="273"/>
            <ac:spMk id="21" creationId="{3AD6979C-4FE2-2184-ABC6-33701435DD85}"/>
          </ac:spMkLst>
        </pc:spChg>
        <pc:spChg chg="mod">
          <ac:chgData name="Robb, Kimberly" userId="20280bf1-a5b9-40cd-886d-9b4e3c67fd6b" providerId="ADAL" clId="{FDAF4147-3130-4265-A53B-7BA501312294}" dt="2023-01-27T03:48:46.905" v="141"/>
          <ac:spMkLst>
            <pc:docMk/>
            <pc:sldMk cId="1375111748" sldId="273"/>
            <ac:spMk id="23" creationId="{4A0CA1DC-6685-5F4F-14B2-93D24E0834CD}"/>
          </ac:spMkLst>
        </pc:spChg>
        <pc:spChg chg="mod">
          <ac:chgData name="Robb, Kimberly" userId="20280bf1-a5b9-40cd-886d-9b4e3c67fd6b" providerId="ADAL" clId="{FDAF4147-3130-4265-A53B-7BA501312294}" dt="2023-01-27T03:48:46.905" v="141"/>
          <ac:spMkLst>
            <pc:docMk/>
            <pc:sldMk cId="1375111748" sldId="273"/>
            <ac:spMk id="25" creationId="{44D4A639-7BDC-C677-72A3-5834A8BD8656}"/>
          </ac:spMkLst>
        </pc:spChg>
        <pc:spChg chg="mod">
          <ac:chgData name="Robb, Kimberly" userId="20280bf1-a5b9-40cd-886d-9b4e3c67fd6b" providerId="ADAL" clId="{FDAF4147-3130-4265-A53B-7BA501312294}" dt="2023-01-27T03:48:46.905" v="141"/>
          <ac:spMkLst>
            <pc:docMk/>
            <pc:sldMk cId="1375111748" sldId="273"/>
            <ac:spMk id="26" creationId="{8B3A5B89-87AC-C268-580C-AEC57115DAD2}"/>
          </ac:spMkLst>
        </pc:spChg>
        <pc:spChg chg="mod">
          <ac:chgData name="Robb, Kimberly" userId="20280bf1-a5b9-40cd-886d-9b4e3c67fd6b" providerId="ADAL" clId="{FDAF4147-3130-4265-A53B-7BA501312294}" dt="2023-01-27T03:48:46.905" v="141"/>
          <ac:spMkLst>
            <pc:docMk/>
            <pc:sldMk cId="1375111748" sldId="273"/>
            <ac:spMk id="27" creationId="{915A4E12-3061-FA17-6AC7-87DBAC67A90A}"/>
          </ac:spMkLst>
        </pc:spChg>
        <pc:spChg chg="mod">
          <ac:chgData name="Robb, Kimberly" userId="20280bf1-a5b9-40cd-886d-9b4e3c67fd6b" providerId="ADAL" clId="{FDAF4147-3130-4265-A53B-7BA501312294}" dt="2023-01-27T03:48:52.273" v="143"/>
          <ac:spMkLst>
            <pc:docMk/>
            <pc:sldMk cId="1375111748" sldId="273"/>
            <ac:spMk id="29" creationId="{835D8D11-AB6F-868F-8A52-DB8EA762E041}"/>
          </ac:spMkLst>
        </pc:spChg>
        <pc:spChg chg="mod">
          <ac:chgData name="Robb, Kimberly" userId="20280bf1-a5b9-40cd-886d-9b4e3c67fd6b" providerId="ADAL" clId="{FDAF4147-3130-4265-A53B-7BA501312294}" dt="2023-01-27T03:48:52.273" v="143"/>
          <ac:spMkLst>
            <pc:docMk/>
            <pc:sldMk cId="1375111748" sldId="273"/>
            <ac:spMk id="30" creationId="{B7480C8E-072A-4B44-D01B-37F77D499959}"/>
          </ac:spMkLst>
        </pc:spChg>
        <pc:spChg chg="mod">
          <ac:chgData name="Robb, Kimberly" userId="20280bf1-a5b9-40cd-886d-9b4e3c67fd6b" providerId="ADAL" clId="{FDAF4147-3130-4265-A53B-7BA501312294}" dt="2023-01-27T03:48:52.273" v="143"/>
          <ac:spMkLst>
            <pc:docMk/>
            <pc:sldMk cId="1375111748" sldId="273"/>
            <ac:spMk id="31" creationId="{3C43D972-2E23-9CF6-CE71-49B815C90854}"/>
          </ac:spMkLst>
        </pc:spChg>
        <pc:spChg chg="mod">
          <ac:chgData name="Robb, Kimberly" userId="20280bf1-a5b9-40cd-886d-9b4e3c67fd6b" providerId="ADAL" clId="{FDAF4147-3130-4265-A53B-7BA501312294}" dt="2023-01-27T03:48:52.273" v="143"/>
          <ac:spMkLst>
            <pc:docMk/>
            <pc:sldMk cId="1375111748" sldId="273"/>
            <ac:spMk id="32" creationId="{51D7DDF5-BDA1-B556-41EC-4B6D0EE722F3}"/>
          </ac:spMkLst>
        </pc:spChg>
        <pc:spChg chg="mod">
          <ac:chgData name="Robb, Kimberly" userId="20280bf1-a5b9-40cd-886d-9b4e3c67fd6b" providerId="ADAL" clId="{FDAF4147-3130-4265-A53B-7BA501312294}" dt="2023-01-27T03:48:52.273" v="143"/>
          <ac:spMkLst>
            <pc:docMk/>
            <pc:sldMk cId="1375111748" sldId="273"/>
            <ac:spMk id="33" creationId="{428F9197-57D6-3471-F5F7-E54C3C3D4379}"/>
          </ac:spMkLst>
        </pc:spChg>
        <pc:spChg chg="add mod">
          <ac:chgData name="Robb, Kimberly" userId="20280bf1-a5b9-40cd-886d-9b4e3c67fd6b" providerId="ADAL" clId="{FDAF4147-3130-4265-A53B-7BA501312294}" dt="2023-01-27T03:51:43.733" v="169" actId="164"/>
          <ac:spMkLst>
            <pc:docMk/>
            <pc:sldMk cId="1375111748" sldId="273"/>
            <ac:spMk id="35" creationId="{5295E9F0-859B-D254-5B4F-5E99E7FCBC4F}"/>
          </ac:spMkLst>
        </pc:spChg>
        <pc:spChg chg="add mod">
          <ac:chgData name="Robb, Kimberly" userId="20280bf1-a5b9-40cd-886d-9b4e3c67fd6b" providerId="ADAL" clId="{FDAF4147-3130-4265-A53B-7BA501312294}" dt="2023-01-27T03:51:43.733" v="169" actId="164"/>
          <ac:spMkLst>
            <pc:docMk/>
            <pc:sldMk cId="1375111748" sldId="273"/>
            <ac:spMk id="36" creationId="{B84AAC35-5B21-C2C9-04FC-B3CEA3A51AAC}"/>
          </ac:spMkLst>
        </pc:spChg>
        <pc:spChg chg="add mod">
          <ac:chgData name="Robb, Kimberly" userId="20280bf1-a5b9-40cd-886d-9b4e3c67fd6b" providerId="ADAL" clId="{FDAF4147-3130-4265-A53B-7BA501312294}" dt="2023-01-27T03:51:43.733" v="169" actId="164"/>
          <ac:spMkLst>
            <pc:docMk/>
            <pc:sldMk cId="1375111748" sldId="273"/>
            <ac:spMk id="37" creationId="{433ED0F1-A1E0-94DB-B00C-226166901B16}"/>
          </ac:spMkLst>
        </pc:spChg>
        <pc:spChg chg="add mod">
          <ac:chgData name="Robb, Kimberly" userId="20280bf1-a5b9-40cd-886d-9b4e3c67fd6b" providerId="ADAL" clId="{FDAF4147-3130-4265-A53B-7BA501312294}" dt="2023-01-27T03:51:43.733" v="169" actId="164"/>
          <ac:spMkLst>
            <pc:docMk/>
            <pc:sldMk cId="1375111748" sldId="273"/>
            <ac:spMk id="38" creationId="{012F63F9-3A24-3210-1581-21CFBE62C639}"/>
          </ac:spMkLst>
        </pc:spChg>
        <pc:spChg chg="add mod">
          <ac:chgData name="Robb, Kimberly" userId="20280bf1-a5b9-40cd-886d-9b4e3c67fd6b" providerId="ADAL" clId="{FDAF4147-3130-4265-A53B-7BA501312294}" dt="2023-01-27T03:51:43.733" v="169" actId="164"/>
          <ac:spMkLst>
            <pc:docMk/>
            <pc:sldMk cId="1375111748" sldId="273"/>
            <ac:spMk id="39" creationId="{BD609075-ED7C-C945-94F9-3E6EF5A7CB65}"/>
          </ac:spMkLst>
        </pc:spChg>
        <pc:spChg chg="add del mod">
          <ac:chgData name="Robb, Kimberly" userId="20280bf1-a5b9-40cd-886d-9b4e3c67fd6b" providerId="ADAL" clId="{FDAF4147-3130-4265-A53B-7BA501312294}" dt="2023-01-27T03:51:49.548" v="171"/>
          <ac:spMkLst>
            <pc:docMk/>
            <pc:sldMk cId="1375111748" sldId="273"/>
            <ac:spMk id="41" creationId="{6530A426-F36C-3783-5FBC-5C53E587AAC3}"/>
          </ac:spMkLst>
        </pc:spChg>
        <pc:spChg chg="mod">
          <ac:chgData name="Robb, Kimberly" userId="20280bf1-a5b9-40cd-886d-9b4e3c67fd6b" providerId="ADAL" clId="{FDAF4147-3130-4265-A53B-7BA501312294}" dt="2023-01-27T03:51:52.357" v="172"/>
          <ac:spMkLst>
            <pc:docMk/>
            <pc:sldMk cId="1375111748" sldId="273"/>
            <ac:spMk id="43" creationId="{CA7ACE56-6FAF-5E1C-E7E5-56A7F426DAD1}"/>
          </ac:spMkLst>
        </pc:spChg>
        <pc:spChg chg="mod">
          <ac:chgData name="Robb, Kimberly" userId="20280bf1-a5b9-40cd-886d-9b4e3c67fd6b" providerId="ADAL" clId="{FDAF4147-3130-4265-A53B-7BA501312294}" dt="2023-01-27T03:51:52.357" v="172"/>
          <ac:spMkLst>
            <pc:docMk/>
            <pc:sldMk cId="1375111748" sldId="273"/>
            <ac:spMk id="44" creationId="{BADB5969-4F66-48AE-16C8-B7C8B8A881C2}"/>
          </ac:spMkLst>
        </pc:spChg>
        <pc:spChg chg="mod">
          <ac:chgData name="Robb, Kimberly" userId="20280bf1-a5b9-40cd-886d-9b4e3c67fd6b" providerId="ADAL" clId="{FDAF4147-3130-4265-A53B-7BA501312294}" dt="2023-01-27T03:51:52.357" v="172"/>
          <ac:spMkLst>
            <pc:docMk/>
            <pc:sldMk cId="1375111748" sldId="273"/>
            <ac:spMk id="45" creationId="{A4156996-3C48-03E6-0CB4-251405391956}"/>
          </ac:spMkLst>
        </pc:spChg>
        <pc:spChg chg="mod">
          <ac:chgData name="Robb, Kimberly" userId="20280bf1-a5b9-40cd-886d-9b4e3c67fd6b" providerId="ADAL" clId="{FDAF4147-3130-4265-A53B-7BA501312294}" dt="2023-01-27T03:51:52.357" v="172"/>
          <ac:spMkLst>
            <pc:docMk/>
            <pc:sldMk cId="1375111748" sldId="273"/>
            <ac:spMk id="46" creationId="{3E414D79-1514-B773-CBAF-811EFF15125B}"/>
          </ac:spMkLst>
        </pc:spChg>
        <pc:spChg chg="mod">
          <ac:chgData name="Robb, Kimberly" userId="20280bf1-a5b9-40cd-886d-9b4e3c67fd6b" providerId="ADAL" clId="{FDAF4147-3130-4265-A53B-7BA501312294}" dt="2023-01-27T03:51:52.357" v="172"/>
          <ac:spMkLst>
            <pc:docMk/>
            <pc:sldMk cId="1375111748" sldId="273"/>
            <ac:spMk id="47" creationId="{33E16CF5-1EE2-D3DD-EE7D-A57AA6FACDC1}"/>
          </ac:spMkLst>
        </pc:spChg>
        <pc:spChg chg="mod">
          <ac:chgData name="Robb, Kimberly" userId="20280bf1-a5b9-40cd-886d-9b4e3c67fd6b" providerId="ADAL" clId="{FDAF4147-3130-4265-A53B-7BA501312294}" dt="2023-01-27T03:51:57.738" v="174"/>
          <ac:spMkLst>
            <pc:docMk/>
            <pc:sldMk cId="1375111748" sldId="273"/>
            <ac:spMk id="49" creationId="{FB0412E6-45D5-B1D3-C253-DB2ED0B6ACC2}"/>
          </ac:spMkLst>
        </pc:spChg>
        <pc:spChg chg="mod">
          <ac:chgData name="Robb, Kimberly" userId="20280bf1-a5b9-40cd-886d-9b4e3c67fd6b" providerId="ADAL" clId="{FDAF4147-3130-4265-A53B-7BA501312294}" dt="2023-01-27T03:51:57.738" v="174"/>
          <ac:spMkLst>
            <pc:docMk/>
            <pc:sldMk cId="1375111748" sldId="273"/>
            <ac:spMk id="50" creationId="{11972896-5F05-27D5-FA0E-50EF414AA154}"/>
          </ac:spMkLst>
        </pc:spChg>
        <pc:spChg chg="mod">
          <ac:chgData name="Robb, Kimberly" userId="20280bf1-a5b9-40cd-886d-9b4e3c67fd6b" providerId="ADAL" clId="{FDAF4147-3130-4265-A53B-7BA501312294}" dt="2023-01-27T03:51:57.738" v="174"/>
          <ac:spMkLst>
            <pc:docMk/>
            <pc:sldMk cId="1375111748" sldId="273"/>
            <ac:spMk id="51" creationId="{EFC479D8-7486-5944-EF61-5EB5EAACA909}"/>
          </ac:spMkLst>
        </pc:spChg>
        <pc:spChg chg="mod">
          <ac:chgData name="Robb, Kimberly" userId="20280bf1-a5b9-40cd-886d-9b4e3c67fd6b" providerId="ADAL" clId="{FDAF4147-3130-4265-A53B-7BA501312294}" dt="2023-01-27T03:51:57.738" v="174"/>
          <ac:spMkLst>
            <pc:docMk/>
            <pc:sldMk cId="1375111748" sldId="273"/>
            <ac:spMk id="52" creationId="{537DDF74-61CF-18E0-28BC-83D6D374B155}"/>
          </ac:spMkLst>
        </pc:spChg>
        <pc:spChg chg="mod">
          <ac:chgData name="Robb, Kimberly" userId="20280bf1-a5b9-40cd-886d-9b4e3c67fd6b" providerId="ADAL" clId="{FDAF4147-3130-4265-A53B-7BA501312294}" dt="2023-01-27T03:51:57.738" v="174"/>
          <ac:spMkLst>
            <pc:docMk/>
            <pc:sldMk cId="1375111748" sldId="273"/>
            <ac:spMk id="53" creationId="{2FE9C13A-0036-A812-F269-EE5187B2BA3B}"/>
          </ac:spMkLst>
        </pc:spChg>
        <pc:spChg chg="add mod">
          <ac:chgData name="Robb, Kimberly" userId="20280bf1-a5b9-40cd-886d-9b4e3c67fd6b" providerId="ADAL" clId="{FDAF4147-3130-4265-A53B-7BA501312294}" dt="2023-01-27T03:55:09.326" v="195" actId="164"/>
          <ac:spMkLst>
            <pc:docMk/>
            <pc:sldMk cId="1375111748" sldId="273"/>
            <ac:spMk id="55" creationId="{9D5BB96F-2638-8411-2FA1-78300EA327D5}"/>
          </ac:spMkLst>
        </pc:spChg>
        <pc:spChg chg="add mod">
          <ac:chgData name="Robb, Kimberly" userId="20280bf1-a5b9-40cd-886d-9b4e3c67fd6b" providerId="ADAL" clId="{FDAF4147-3130-4265-A53B-7BA501312294}" dt="2023-01-27T03:55:09.326" v="195" actId="164"/>
          <ac:spMkLst>
            <pc:docMk/>
            <pc:sldMk cId="1375111748" sldId="273"/>
            <ac:spMk id="56" creationId="{F4714BDE-D904-1A80-E9CA-76EB61626560}"/>
          </ac:spMkLst>
        </pc:spChg>
        <pc:spChg chg="add mod">
          <ac:chgData name="Robb, Kimberly" userId="20280bf1-a5b9-40cd-886d-9b4e3c67fd6b" providerId="ADAL" clId="{FDAF4147-3130-4265-A53B-7BA501312294}" dt="2023-01-27T03:55:09.326" v="195" actId="164"/>
          <ac:spMkLst>
            <pc:docMk/>
            <pc:sldMk cId="1375111748" sldId="273"/>
            <ac:spMk id="57" creationId="{DE888B2B-2900-7F3C-0B8B-879AB5AF06E8}"/>
          </ac:spMkLst>
        </pc:spChg>
        <pc:spChg chg="add mod">
          <ac:chgData name="Robb, Kimberly" userId="20280bf1-a5b9-40cd-886d-9b4e3c67fd6b" providerId="ADAL" clId="{FDAF4147-3130-4265-A53B-7BA501312294}" dt="2023-01-27T03:55:09.326" v="195" actId="164"/>
          <ac:spMkLst>
            <pc:docMk/>
            <pc:sldMk cId="1375111748" sldId="273"/>
            <ac:spMk id="58" creationId="{5599BE79-4FCD-BB5A-FE41-9998C7042015}"/>
          </ac:spMkLst>
        </pc:spChg>
        <pc:spChg chg="add mod">
          <ac:chgData name="Robb, Kimberly" userId="20280bf1-a5b9-40cd-886d-9b4e3c67fd6b" providerId="ADAL" clId="{FDAF4147-3130-4265-A53B-7BA501312294}" dt="2023-01-27T03:55:09.326" v="195" actId="164"/>
          <ac:spMkLst>
            <pc:docMk/>
            <pc:sldMk cId="1375111748" sldId="273"/>
            <ac:spMk id="59" creationId="{981894BB-C81F-6EAB-302E-82D41A23D669}"/>
          </ac:spMkLst>
        </pc:spChg>
        <pc:spChg chg="mod">
          <ac:chgData name="Robb, Kimberly" userId="20280bf1-a5b9-40cd-886d-9b4e3c67fd6b" providerId="ADAL" clId="{FDAF4147-3130-4265-A53B-7BA501312294}" dt="2023-01-27T03:55:11.131" v="196"/>
          <ac:spMkLst>
            <pc:docMk/>
            <pc:sldMk cId="1375111748" sldId="273"/>
            <ac:spMk id="62" creationId="{3F6C63D7-E5C0-C242-89CC-86653DDA2100}"/>
          </ac:spMkLst>
        </pc:spChg>
        <pc:spChg chg="mod">
          <ac:chgData name="Robb, Kimberly" userId="20280bf1-a5b9-40cd-886d-9b4e3c67fd6b" providerId="ADAL" clId="{FDAF4147-3130-4265-A53B-7BA501312294}" dt="2023-01-27T03:55:11.131" v="196"/>
          <ac:spMkLst>
            <pc:docMk/>
            <pc:sldMk cId="1375111748" sldId="273"/>
            <ac:spMk id="63" creationId="{DA01D9B6-D50E-E8B6-6197-A5600B05287F}"/>
          </ac:spMkLst>
        </pc:spChg>
        <pc:spChg chg="mod">
          <ac:chgData name="Robb, Kimberly" userId="20280bf1-a5b9-40cd-886d-9b4e3c67fd6b" providerId="ADAL" clId="{FDAF4147-3130-4265-A53B-7BA501312294}" dt="2023-01-27T03:55:11.131" v="196"/>
          <ac:spMkLst>
            <pc:docMk/>
            <pc:sldMk cId="1375111748" sldId="273"/>
            <ac:spMk id="64" creationId="{FB86C521-A76A-8004-2B0E-9B52C378F402}"/>
          </ac:spMkLst>
        </pc:spChg>
        <pc:spChg chg="mod">
          <ac:chgData name="Robb, Kimberly" userId="20280bf1-a5b9-40cd-886d-9b4e3c67fd6b" providerId="ADAL" clId="{FDAF4147-3130-4265-A53B-7BA501312294}" dt="2023-01-27T03:55:11.131" v="196"/>
          <ac:spMkLst>
            <pc:docMk/>
            <pc:sldMk cId="1375111748" sldId="273"/>
            <ac:spMk id="65" creationId="{D2C480FC-9816-B144-1F99-D25580F1F017}"/>
          </ac:spMkLst>
        </pc:spChg>
        <pc:spChg chg="mod">
          <ac:chgData name="Robb, Kimberly" userId="20280bf1-a5b9-40cd-886d-9b4e3c67fd6b" providerId="ADAL" clId="{FDAF4147-3130-4265-A53B-7BA501312294}" dt="2023-01-27T03:55:11.131" v="196"/>
          <ac:spMkLst>
            <pc:docMk/>
            <pc:sldMk cId="1375111748" sldId="273"/>
            <ac:spMk id="66" creationId="{E2A09C8D-26B9-BDED-26CD-03F5B9E3FA92}"/>
          </ac:spMkLst>
        </pc:spChg>
        <pc:spChg chg="mod">
          <ac:chgData name="Robb, Kimberly" userId="20280bf1-a5b9-40cd-886d-9b4e3c67fd6b" providerId="ADAL" clId="{FDAF4147-3130-4265-A53B-7BA501312294}" dt="2023-01-27T03:55:16.284" v="198"/>
          <ac:spMkLst>
            <pc:docMk/>
            <pc:sldMk cId="1375111748" sldId="273"/>
            <ac:spMk id="68" creationId="{90EC7B6E-07E1-83CD-8817-1EDB7921AB8B}"/>
          </ac:spMkLst>
        </pc:spChg>
        <pc:spChg chg="mod">
          <ac:chgData name="Robb, Kimberly" userId="20280bf1-a5b9-40cd-886d-9b4e3c67fd6b" providerId="ADAL" clId="{FDAF4147-3130-4265-A53B-7BA501312294}" dt="2023-01-27T03:55:16.284" v="198"/>
          <ac:spMkLst>
            <pc:docMk/>
            <pc:sldMk cId="1375111748" sldId="273"/>
            <ac:spMk id="69" creationId="{D0C896DA-41A2-7E79-D8D9-124436031AA8}"/>
          </ac:spMkLst>
        </pc:spChg>
        <pc:spChg chg="mod">
          <ac:chgData name="Robb, Kimberly" userId="20280bf1-a5b9-40cd-886d-9b4e3c67fd6b" providerId="ADAL" clId="{FDAF4147-3130-4265-A53B-7BA501312294}" dt="2023-01-27T03:55:16.284" v="198"/>
          <ac:spMkLst>
            <pc:docMk/>
            <pc:sldMk cId="1375111748" sldId="273"/>
            <ac:spMk id="70" creationId="{FE9BC902-0271-18DB-5A81-E21D6BBA9B15}"/>
          </ac:spMkLst>
        </pc:spChg>
        <pc:spChg chg="mod">
          <ac:chgData name="Robb, Kimberly" userId="20280bf1-a5b9-40cd-886d-9b4e3c67fd6b" providerId="ADAL" clId="{FDAF4147-3130-4265-A53B-7BA501312294}" dt="2023-01-27T03:55:16.284" v="198"/>
          <ac:spMkLst>
            <pc:docMk/>
            <pc:sldMk cId="1375111748" sldId="273"/>
            <ac:spMk id="71" creationId="{CD47BEAC-B983-06C4-F2E6-2CA9369921B8}"/>
          </ac:spMkLst>
        </pc:spChg>
        <pc:spChg chg="mod">
          <ac:chgData name="Robb, Kimberly" userId="20280bf1-a5b9-40cd-886d-9b4e3c67fd6b" providerId="ADAL" clId="{FDAF4147-3130-4265-A53B-7BA501312294}" dt="2023-01-27T03:55:16.284" v="198"/>
          <ac:spMkLst>
            <pc:docMk/>
            <pc:sldMk cId="1375111748" sldId="273"/>
            <ac:spMk id="72" creationId="{7D5DB4B1-6A93-B091-1C87-F25DC44B17A6}"/>
          </ac:spMkLst>
        </pc:spChg>
        <pc:spChg chg="add mod">
          <ac:chgData name="Robb, Kimberly" userId="20280bf1-a5b9-40cd-886d-9b4e3c67fd6b" providerId="ADAL" clId="{FDAF4147-3130-4265-A53B-7BA501312294}" dt="2023-01-27T03:56:48.414" v="211" actId="1076"/>
          <ac:spMkLst>
            <pc:docMk/>
            <pc:sldMk cId="1375111748" sldId="273"/>
            <ac:spMk id="74" creationId="{FA84956B-7CB6-C0A5-D38C-B461954EE270}"/>
          </ac:spMkLst>
        </pc:spChg>
        <pc:spChg chg="add mod">
          <ac:chgData name="Robb, Kimberly" userId="20280bf1-a5b9-40cd-886d-9b4e3c67fd6b" providerId="ADAL" clId="{FDAF4147-3130-4265-A53B-7BA501312294}" dt="2023-01-27T03:56:52.919" v="213" actId="1076"/>
          <ac:spMkLst>
            <pc:docMk/>
            <pc:sldMk cId="1375111748" sldId="273"/>
            <ac:spMk id="75" creationId="{D792B558-BDC7-F014-5F4E-96AA26668B08}"/>
          </ac:spMkLst>
        </pc:spChg>
        <pc:spChg chg="add mod">
          <ac:chgData name="Robb, Kimberly" userId="20280bf1-a5b9-40cd-886d-9b4e3c67fd6b" providerId="ADAL" clId="{FDAF4147-3130-4265-A53B-7BA501312294}" dt="2023-01-27T03:56:56.532" v="215" actId="1076"/>
          <ac:spMkLst>
            <pc:docMk/>
            <pc:sldMk cId="1375111748" sldId="273"/>
            <ac:spMk id="76" creationId="{1762346E-1597-4B1E-F8ED-2F454564252A}"/>
          </ac:spMkLst>
        </pc:spChg>
        <pc:spChg chg="add mod">
          <ac:chgData name="Robb, Kimberly" userId="20280bf1-a5b9-40cd-886d-9b4e3c67fd6b" providerId="ADAL" clId="{FDAF4147-3130-4265-A53B-7BA501312294}" dt="2023-01-27T03:56:59.233" v="217" actId="1076"/>
          <ac:spMkLst>
            <pc:docMk/>
            <pc:sldMk cId="1375111748" sldId="273"/>
            <ac:spMk id="77" creationId="{E38D4565-23E8-6E72-B542-F462CDA2F36A}"/>
          </ac:spMkLst>
        </pc:spChg>
        <pc:spChg chg="add mod">
          <ac:chgData name="Robb, Kimberly" userId="20280bf1-a5b9-40cd-886d-9b4e3c67fd6b" providerId="ADAL" clId="{FDAF4147-3130-4265-A53B-7BA501312294}" dt="2023-01-27T03:57:02.419" v="219" actId="1076"/>
          <ac:spMkLst>
            <pc:docMk/>
            <pc:sldMk cId="1375111748" sldId="273"/>
            <ac:spMk id="78" creationId="{43F85C6C-7A76-631B-3DD2-185E3E8C75B3}"/>
          </ac:spMkLst>
        </pc:spChg>
        <pc:spChg chg="add mod">
          <ac:chgData name="Robb, Kimberly" userId="20280bf1-a5b9-40cd-886d-9b4e3c67fd6b" providerId="ADAL" clId="{FDAF4147-3130-4265-A53B-7BA501312294}" dt="2023-01-27T03:57:06.696" v="221" actId="1076"/>
          <ac:spMkLst>
            <pc:docMk/>
            <pc:sldMk cId="1375111748" sldId="273"/>
            <ac:spMk id="79" creationId="{8D8542A6-595A-5409-518E-78E7FBA00C8C}"/>
          </ac:spMkLst>
        </pc:spChg>
        <pc:spChg chg="add mod">
          <ac:chgData name="Robb, Kimberly" userId="20280bf1-a5b9-40cd-886d-9b4e3c67fd6b" providerId="ADAL" clId="{FDAF4147-3130-4265-A53B-7BA501312294}" dt="2023-01-27T03:57:10.926" v="223" actId="1076"/>
          <ac:spMkLst>
            <pc:docMk/>
            <pc:sldMk cId="1375111748" sldId="273"/>
            <ac:spMk id="80" creationId="{A6210E4D-0B30-47E1-BB17-05B1FE878A18}"/>
          </ac:spMkLst>
        </pc:spChg>
        <pc:spChg chg="add mod">
          <ac:chgData name="Robb, Kimberly" userId="20280bf1-a5b9-40cd-886d-9b4e3c67fd6b" providerId="ADAL" clId="{FDAF4147-3130-4265-A53B-7BA501312294}" dt="2023-01-27T03:57:14.774" v="225" actId="1076"/>
          <ac:spMkLst>
            <pc:docMk/>
            <pc:sldMk cId="1375111748" sldId="273"/>
            <ac:spMk id="81" creationId="{0E788143-19CF-530F-C6A3-077B8F0F3822}"/>
          </ac:spMkLst>
        </pc:spChg>
        <pc:spChg chg="add mod">
          <ac:chgData name="Robb, Kimberly" userId="20280bf1-a5b9-40cd-886d-9b4e3c67fd6b" providerId="ADAL" clId="{FDAF4147-3130-4265-A53B-7BA501312294}" dt="2023-01-27T03:57:20.246" v="227" actId="1076"/>
          <ac:spMkLst>
            <pc:docMk/>
            <pc:sldMk cId="1375111748" sldId="273"/>
            <ac:spMk id="82" creationId="{30812572-5DE9-2F45-A412-0E5403304DA1}"/>
          </ac:spMkLst>
        </pc:spChg>
        <pc:spChg chg="add mod">
          <ac:chgData name="Robb, Kimberly" userId="20280bf1-a5b9-40cd-886d-9b4e3c67fd6b" providerId="ADAL" clId="{FDAF4147-3130-4265-A53B-7BA501312294}" dt="2023-01-27T03:57:24.239" v="229" actId="1076"/>
          <ac:spMkLst>
            <pc:docMk/>
            <pc:sldMk cId="1375111748" sldId="273"/>
            <ac:spMk id="83" creationId="{4E36B86F-E62A-0A36-5DE7-8DFBC49055D5}"/>
          </ac:spMkLst>
        </pc:spChg>
        <pc:spChg chg="add mod">
          <ac:chgData name="Robb, Kimberly" userId="20280bf1-a5b9-40cd-886d-9b4e3c67fd6b" providerId="ADAL" clId="{FDAF4147-3130-4265-A53B-7BA501312294}" dt="2023-01-27T03:57:28.585" v="231" actId="1076"/>
          <ac:spMkLst>
            <pc:docMk/>
            <pc:sldMk cId="1375111748" sldId="273"/>
            <ac:spMk id="84" creationId="{F21C2008-2B50-877E-B79E-F7B1A221DDC0}"/>
          </ac:spMkLst>
        </pc:spChg>
        <pc:spChg chg="add mod">
          <ac:chgData name="Robb, Kimberly" userId="20280bf1-a5b9-40cd-886d-9b4e3c67fd6b" providerId="ADAL" clId="{FDAF4147-3130-4265-A53B-7BA501312294}" dt="2023-01-27T03:57:32.348" v="233" actId="1076"/>
          <ac:spMkLst>
            <pc:docMk/>
            <pc:sldMk cId="1375111748" sldId="273"/>
            <ac:spMk id="85" creationId="{84654841-A37B-2C57-5BC3-62E8E2BD3B59}"/>
          </ac:spMkLst>
        </pc:spChg>
        <pc:spChg chg="add mod">
          <ac:chgData name="Robb, Kimberly" userId="20280bf1-a5b9-40cd-886d-9b4e3c67fd6b" providerId="ADAL" clId="{FDAF4147-3130-4265-A53B-7BA501312294}" dt="2023-01-27T03:57:37.750" v="236" actId="1076"/>
          <ac:spMkLst>
            <pc:docMk/>
            <pc:sldMk cId="1375111748" sldId="273"/>
            <ac:spMk id="86" creationId="{A1FD14AB-9B49-AD66-CD59-858AB157E083}"/>
          </ac:spMkLst>
        </pc:spChg>
        <pc:spChg chg="add mod">
          <ac:chgData name="Robb, Kimberly" userId="20280bf1-a5b9-40cd-886d-9b4e3c67fd6b" providerId="ADAL" clId="{FDAF4147-3130-4265-A53B-7BA501312294}" dt="2023-01-27T03:57:41.766" v="238" actId="1076"/>
          <ac:spMkLst>
            <pc:docMk/>
            <pc:sldMk cId="1375111748" sldId="273"/>
            <ac:spMk id="87" creationId="{E9A7EEAA-4558-D4A2-B249-5546A00050AB}"/>
          </ac:spMkLst>
        </pc:spChg>
        <pc:spChg chg="add mod">
          <ac:chgData name="Robb, Kimberly" userId="20280bf1-a5b9-40cd-886d-9b4e3c67fd6b" providerId="ADAL" clId="{FDAF4147-3130-4265-A53B-7BA501312294}" dt="2023-01-27T03:57:47.815" v="240" actId="1076"/>
          <ac:spMkLst>
            <pc:docMk/>
            <pc:sldMk cId="1375111748" sldId="273"/>
            <ac:spMk id="88" creationId="{859AFF95-5018-5043-7358-FA126514FA9A}"/>
          </ac:spMkLst>
        </pc:spChg>
        <pc:grpChg chg="del">
          <ac:chgData name="Robb, Kimberly" userId="20280bf1-a5b9-40cd-886d-9b4e3c67fd6b" providerId="ADAL" clId="{FDAF4147-3130-4265-A53B-7BA501312294}" dt="2023-01-27T03:41:29.242" v="119" actId="478"/>
          <ac:grpSpMkLst>
            <pc:docMk/>
            <pc:sldMk cId="1375111748" sldId="273"/>
            <ac:grpSpMk id="10" creationId="{7999AB1C-1CEB-A3ED-D2F8-B14070B831EC}"/>
          </ac:grpSpMkLst>
        </pc:grpChg>
        <pc:grpChg chg="add mod">
          <ac:chgData name="Robb, Kimberly" userId="20280bf1-a5b9-40cd-886d-9b4e3c67fd6b" providerId="ADAL" clId="{FDAF4147-3130-4265-A53B-7BA501312294}" dt="2023-01-27T03:49:13.009" v="147" actId="164"/>
          <ac:grpSpMkLst>
            <pc:docMk/>
            <pc:sldMk cId="1375111748" sldId="273"/>
            <ac:grpSpMk id="13" creationId="{9E5DE6A2-4D80-4E8A-D643-EC3B7018C39B}"/>
          </ac:grpSpMkLst>
        </pc:grpChg>
        <pc:grpChg chg="add mod">
          <ac:chgData name="Robb, Kimberly" userId="20280bf1-a5b9-40cd-886d-9b4e3c67fd6b" providerId="ADAL" clId="{FDAF4147-3130-4265-A53B-7BA501312294}" dt="2023-01-27T03:49:13.009" v="147" actId="164"/>
          <ac:grpSpMkLst>
            <pc:docMk/>
            <pc:sldMk cId="1375111748" sldId="273"/>
            <ac:grpSpMk id="17" creationId="{FA1E7513-E960-95D5-451A-682241126235}"/>
          </ac:grpSpMkLst>
        </pc:grpChg>
        <pc:grpChg chg="add mod">
          <ac:chgData name="Robb, Kimberly" userId="20280bf1-a5b9-40cd-886d-9b4e3c67fd6b" providerId="ADAL" clId="{FDAF4147-3130-4265-A53B-7BA501312294}" dt="2023-01-27T03:49:13.009" v="147" actId="164"/>
          <ac:grpSpMkLst>
            <pc:docMk/>
            <pc:sldMk cId="1375111748" sldId="273"/>
            <ac:grpSpMk id="28" creationId="{1B11FB1D-6AE5-1710-7B4D-04BBC26F7457}"/>
          </ac:grpSpMkLst>
        </pc:grpChg>
        <pc:grpChg chg="add mod">
          <ac:chgData name="Robb, Kimberly" userId="20280bf1-a5b9-40cd-886d-9b4e3c67fd6b" providerId="ADAL" clId="{FDAF4147-3130-4265-A53B-7BA501312294}" dt="2023-01-27T03:49:18.302" v="148" actId="1076"/>
          <ac:grpSpMkLst>
            <pc:docMk/>
            <pc:sldMk cId="1375111748" sldId="273"/>
            <ac:grpSpMk id="34" creationId="{1A985B42-DD4C-BE67-CCE3-450C1D74BD8F}"/>
          </ac:grpSpMkLst>
        </pc:grpChg>
        <pc:grpChg chg="add mod">
          <ac:chgData name="Robb, Kimberly" userId="20280bf1-a5b9-40cd-886d-9b4e3c67fd6b" providerId="ADAL" clId="{FDAF4147-3130-4265-A53B-7BA501312294}" dt="2023-01-27T03:53:19.456" v="178" actId="164"/>
          <ac:grpSpMkLst>
            <pc:docMk/>
            <pc:sldMk cId="1375111748" sldId="273"/>
            <ac:grpSpMk id="40" creationId="{E733C43A-5682-E773-37B5-F50270C675DD}"/>
          </ac:grpSpMkLst>
        </pc:grpChg>
        <pc:grpChg chg="add mod">
          <ac:chgData name="Robb, Kimberly" userId="20280bf1-a5b9-40cd-886d-9b4e3c67fd6b" providerId="ADAL" clId="{FDAF4147-3130-4265-A53B-7BA501312294}" dt="2023-01-27T03:53:19.456" v="178" actId="164"/>
          <ac:grpSpMkLst>
            <pc:docMk/>
            <pc:sldMk cId="1375111748" sldId="273"/>
            <ac:grpSpMk id="42" creationId="{0E65E157-BE85-6107-518F-2FFBC7E2811D}"/>
          </ac:grpSpMkLst>
        </pc:grpChg>
        <pc:grpChg chg="add mod">
          <ac:chgData name="Robb, Kimberly" userId="20280bf1-a5b9-40cd-886d-9b4e3c67fd6b" providerId="ADAL" clId="{FDAF4147-3130-4265-A53B-7BA501312294}" dt="2023-01-27T03:53:19.456" v="178" actId="164"/>
          <ac:grpSpMkLst>
            <pc:docMk/>
            <pc:sldMk cId="1375111748" sldId="273"/>
            <ac:grpSpMk id="48" creationId="{DB3F662D-CEDD-3ED2-A19B-B06445263F3D}"/>
          </ac:grpSpMkLst>
        </pc:grpChg>
        <pc:grpChg chg="add mod">
          <ac:chgData name="Robb, Kimberly" userId="20280bf1-a5b9-40cd-886d-9b4e3c67fd6b" providerId="ADAL" clId="{FDAF4147-3130-4265-A53B-7BA501312294}" dt="2023-01-27T03:53:29.749" v="180" actId="1076"/>
          <ac:grpSpMkLst>
            <pc:docMk/>
            <pc:sldMk cId="1375111748" sldId="273"/>
            <ac:grpSpMk id="54" creationId="{0D35F4C5-CECA-77AD-B2E3-B40E77EF1237}"/>
          </ac:grpSpMkLst>
        </pc:grpChg>
        <pc:grpChg chg="add mod">
          <ac:chgData name="Robb, Kimberly" userId="20280bf1-a5b9-40cd-886d-9b4e3c67fd6b" providerId="ADAL" clId="{FDAF4147-3130-4265-A53B-7BA501312294}" dt="2023-01-27T03:55:40.801" v="202" actId="164"/>
          <ac:grpSpMkLst>
            <pc:docMk/>
            <pc:sldMk cId="1375111748" sldId="273"/>
            <ac:grpSpMk id="60" creationId="{94B436D0-534C-5AFF-69C0-80AF92A41C79}"/>
          </ac:grpSpMkLst>
        </pc:grpChg>
        <pc:grpChg chg="add mod">
          <ac:chgData name="Robb, Kimberly" userId="20280bf1-a5b9-40cd-886d-9b4e3c67fd6b" providerId="ADAL" clId="{FDAF4147-3130-4265-A53B-7BA501312294}" dt="2023-01-27T03:55:40.801" v="202" actId="164"/>
          <ac:grpSpMkLst>
            <pc:docMk/>
            <pc:sldMk cId="1375111748" sldId="273"/>
            <ac:grpSpMk id="61" creationId="{ECA60EF6-958C-37ED-DDD4-46C3C687804A}"/>
          </ac:grpSpMkLst>
        </pc:grpChg>
        <pc:grpChg chg="add mod">
          <ac:chgData name="Robb, Kimberly" userId="20280bf1-a5b9-40cd-886d-9b4e3c67fd6b" providerId="ADAL" clId="{FDAF4147-3130-4265-A53B-7BA501312294}" dt="2023-01-27T03:55:40.801" v="202" actId="164"/>
          <ac:grpSpMkLst>
            <pc:docMk/>
            <pc:sldMk cId="1375111748" sldId="273"/>
            <ac:grpSpMk id="67" creationId="{3777A71F-2520-70FC-4383-8B7440CBA9DE}"/>
          </ac:grpSpMkLst>
        </pc:grpChg>
        <pc:grpChg chg="add mod">
          <ac:chgData name="Robb, Kimberly" userId="20280bf1-a5b9-40cd-886d-9b4e3c67fd6b" providerId="ADAL" clId="{FDAF4147-3130-4265-A53B-7BA501312294}" dt="2023-01-27T03:55:48.387" v="203" actId="1076"/>
          <ac:grpSpMkLst>
            <pc:docMk/>
            <pc:sldMk cId="1375111748" sldId="273"/>
            <ac:grpSpMk id="73" creationId="{F6A88A5C-ABE7-269D-AFB2-585A599D1605}"/>
          </ac:grpSpMkLst>
        </pc:grpChg>
        <pc:picChg chg="del mod">
          <ac:chgData name="Robb, Kimberly" userId="20280bf1-a5b9-40cd-886d-9b4e3c67fd6b" providerId="ADAL" clId="{FDAF4147-3130-4265-A53B-7BA501312294}" dt="2023-01-27T03:41:25.931" v="118" actId="478"/>
          <ac:picMkLst>
            <pc:docMk/>
            <pc:sldMk cId="1375111748" sldId="273"/>
            <ac:picMk id="5" creationId="{959A86F1-CF9E-C42D-0211-8093280750CB}"/>
          </ac:picMkLst>
        </pc:picChg>
        <pc:picChg chg="del">
          <ac:chgData name="Robb, Kimberly" userId="20280bf1-a5b9-40cd-886d-9b4e3c67fd6b" providerId="ADAL" clId="{FDAF4147-3130-4265-A53B-7BA501312294}" dt="2023-01-27T03:41:36.400" v="124" actId="478"/>
          <ac:picMkLst>
            <pc:docMk/>
            <pc:sldMk cId="1375111748" sldId="273"/>
            <ac:picMk id="14" creationId="{BBC5ABF1-8AD1-98BE-1241-F71BC11C0568}"/>
          </ac:picMkLst>
        </pc:picChg>
        <pc:picChg chg="del">
          <ac:chgData name="Robb, Kimberly" userId="20280bf1-a5b9-40cd-886d-9b4e3c67fd6b" providerId="ADAL" clId="{FDAF4147-3130-4265-A53B-7BA501312294}" dt="2023-01-27T03:41:38.141" v="125" actId="478"/>
          <ac:picMkLst>
            <pc:docMk/>
            <pc:sldMk cId="1375111748" sldId="273"/>
            <ac:picMk id="15" creationId="{65664E05-8A56-83A1-506A-FCCD4230C61D}"/>
          </ac:picMkLst>
        </pc:picChg>
        <pc:picChg chg="del">
          <ac:chgData name="Robb, Kimberly" userId="20280bf1-a5b9-40cd-886d-9b4e3c67fd6b" providerId="ADAL" clId="{FDAF4147-3130-4265-A53B-7BA501312294}" dt="2023-01-27T03:41:39.619" v="126" actId="478"/>
          <ac:picMkLst>
            <pc:docMk/>
            <pc:sldMk cId="1375111748" sldId="273"/>
            <ac:picMk id="16" creationId="{2C762E1A-E011-C5FC-CFDC-6EBCEC09D19D}"/>
          </ac:picMkLst>
        </pc:picChg>
        <pc:picChg chg="del">
          <ac:chgData name="Robb, Kimberly" userId="20280bf1-a5b9-40cd-886d-9b4e3c67fd6b" providerId="ADAL" clId="{FDAF4147-3130-4265-A53B-7BA501312294}" dt="2023-01-27T03:41:34.634" v="123" actId="478"/>
          <ac:picMkLst>
            <pc:docMk/>
            <pc:sldMk cId="1375111748" sldId="273"/>
            <ac:picMk id="18" creationId="{613EC7F0-C597-4944-5AF1-B3BB8D6C2A42}"/>
          </ac:picMkLst>
        </pc:picChg>
        <pc:picChg chg="del">
          <ac:chgData name="Robb, Kimberly" userId="20280bf1-a5b9-40cd-886d-9b4e3c67fd6b" providerId="ADAL" clId="{FDAF4147-3130-4265-A53B-7BA501312294}" dt="2023-01-27T03:41:33.233" v="122" actId="478"/>
          <ac:picMkLst>
            <pc:docMk/>
            <pc:sldMk cId="1375111748" sldId="273"/>
            <ac:picMk id="19" creationId="{FE914473-2FC9-F110-9460-2C93099F9821}"/>
          </ac:picMkLst>
        </pc:picChg>
        <pc:picChg chg="del mod">
          <ac:chgData name="Robb, Kimberly" userId="20280bf1-a5b9-40cd-886d-9b4e3c67fd6b" providerId="ADAL" clId="{FDAF4147-3130-4265-A53B-7BA501312294}" dt="2023-01-27T03:41:31.018" v="121" actId="478"/>
          <ac:picMkLst>
            <pc:docMk/>
            <pc:sldMk cId="1375111748" sldId="273"/>
            <ac:picMk id="20" creationId="{954328DD-9EE6-C25F-78B9-B0CF37D5B1E5}"/>
          </ac:picMkLst>
        </pc:picChg>
        <pc:picChg chg="del">
          <ac:chgData name="Robb, Kimberly" userId="20280bf1-a5b9-40cd-886d-9b4e3c67fd6b" providerId="ADAL" clId="{FDAF4147-3130-4265-A53B-7BA501312294}" dt="2023-01-27T03:41:44.527" v="128" actId="478"/>
          <ac:picMkLst>
            <pc:docMk/>
            <pc:sldMk cId="1375111748" sldId="273"/>
            <ac:picMk id="22" creationId="{417FD022-9B07-0117-E2F0-7E409CC5815A}"/>
          </ac:picMkLst>
        </pc:picChg>
        <pc:picChg chg="del">
          <ac:chgData name="Robb, Kimberly" userId="20280bf1-a5b9-40cd-886d-9b4e3c67fd6b" providerId="ADAL" clId="{FDAF4147-3130-4265-A53B-7BA501312294}" dt="2023-01-27T03:41:42.626" v="127" actId="478"/>
          <ac:picMkLst>
            <pc:docMk/>
            <pc:sldMk cId="1375111748" sldId="273"/>
            <ac:picMk id="24" creationId="{14DAF1FF-53DB-F428-C571-A5A858329C6C}"/>
          </ac:picMkLst>
        </pc:picChg>
      </pc:sldChg>
    </pc:docChg>
  </pc:docChgLst>
  <pc:docChgLst>
    <pc:chgData name="Robb, Kimberly" userId="20280bf1-a5b9-40cd-886d-9b4e3c67fd6b" providerId="ADAL" clId="{FFBD5AD0-5D10-4CDC-8421-DE38CB7403A7}"/>
    <pc:docChg chg="custSel addSld modSld">
      <pc:chgData name="Robb, Kimberly" userId="20280bf1-a5b9-40cd-886d-9b4e3c67fd6b" providerId="ADAL" clId="{FFBD5AD0-5D10-4CDC-8421-DE38CB7403A7}" dt="2023-10-04T23:09:49.193" v="71" actId="1076"/>
      <pc:docMkLst>
        <pc:docMk/>
      </pc:docMkLst>
      <pc:sldChg chg="addSp delSp modSp mod">
        <pc:chgData name="Robb, Kimberly" userId="20280bf1-a5b9-40cd-886d-9b4e3c67fd6b" providerId="ADAL" clId="{FFBD5AD0-5D10-4CDC-8421-DE38CB7403A7}" dt="2023-10-04T23:06:09.381" v="25" actId="1076"/>
        <pc:sldMkLst>
          <pc:docMk/>
          <pc:sldMk cId="1610921698" sldId="265"/>
        </pc:sldMkLst>
        <pc:spChg chg="mod">
          <ac:chgData name="Robb, Kimberly" userId="20280bf1-a5b9-40cd-886d-9b4e3c67fd6b" providerId="ADAL" clId="{FFBD5AD0-5D10-4CDC-8421-DE38CB7403A7}" dt="2023-10-04T23:05:42.469" v="17"/>
          <ac:spMkLst>
            <pc:docMk/>
            <pc:sldMk cId="1610921698" sldId="265"/>
            <ac:spMk id="11" creationId="{7F324916-54F6-2AB5-28B4-65DA51962029}"/>
          </ac:spMkLst>
        </pc:spChg>
        <pc:spChg chg="mod">
          <ac:chgData name="Robb, Kimberly" userId="20280bf1-a5b9-40cd-886d-9b4e3c67fd6b" providerId="ADAL" clId="{FFBD5AD0-5D10-4CDC-8421-DE38CB7403A7}" dt="2023-10-04T23:05:42.469" v="17"/>
          <ac:spMkLst>
            <pc:docMk/>
            <pc:sldMk cId="1610921698" sldId="265"/>
            <ac:spMk id="12" creationId="{CF1A992E-1C5B-BB86-52A8-CA5ED72694D6}"/>
          </ac:spMkLst>
        </pc:spChg>
        <pc:spChg chg="mod">
          <ac:chgData name="Robb, Kimberly" userId="20280bf1-a5b9-40cd-886d-9b4e3c67fd6b" providerId="ADAL" clId="{FFBD5AD0-5D10-4CDC-8421-DE38CB7403A7}" dt="2023-10-04T23:05:42.469" v="17"/>
          <ac:spMkLst>
            <pc:docMk/>
            <pc:sldMk cId="1610921698" sldId="265"/>
            <ac:spMk id="13" creationId="{35378AF1-ABEA-DB1F-EDD9-9FFDA8456934}"/>
          </ac:spMkLst>
        </pc:spChg>
        <pc:spChg chg="mod">
          <ac:chgData name="Robb, Kimberly" userId="20280bf1-a5b9-40cd-886d-9b4e3c67fd6b" providerId="ADAL" clId="{FFBD5AD0-5D10-4CDC-8421-DE38CB7403A7}" dt="2023-10-04T23:05:42.469" v="17"/>
          <ac:spMkLst>
            <pc:docMk/>
            <pc:sldMk cId="1610921698" sldId="265"/>
            <ac:spMk id="17" creationId="{0893E304-3AE7-777D-C16E-9191AB481BF9}"/>
          </ac:spMkLst>
        </pc:spChg>
        <pc:grpChg chg="add mod">
          <ac:chgData name="Robb, Kimberly" userId="20280bf1-a5b9-40cd-886d-9b4e3c67fd6b" providerId="ADAL" clId="{FFBD5AD0-5D10-4CDC-8421-DE38CB7403A7}" dt="2023-10-04T23:05:42.469" v="17"/>
          <ac:grpSpMkLst>
            <pc:docMk/>
            <pc:sldMk cId="1610921698" sldId="265"/>
            <ac:grpSpMk id="4" creationId="{0F55F3AF-5AD0-E6FA-B3D2-260055B6A1CB}"/>
          </ac:grpSpMkLst>
        </pc:grpChg>
        <pc:grpChg chg="mod">
          <ac:chgData name="Robb, Kimberly" userId="20280bf1-a5b9-40cd-886d-9b4e3c67fd6b" providerId="ADAL" clId="{FFBD5AD0-5D10-4CDC-8421-DE38CB7403A7}" dt="2023-10-04T23:05:42.469" v="17"/>
          <ac:grpSpMkLst>
            <pc:docMk/>
            <pc:sldMk cId="1610921698" sldId="265"/>
            <ac:grpSpMk id="7" creationId="{D7B5D3A2-CCFA-F71A-B9B5-FF32F8D1F8E5}"/>
          </ac:grpSpMkLst>
        </pc:grpChg>
        <pc:grpChg chg="mod">
          <ac:chgData name="Robb, Kimberly" userId="20280bf1-a5b9-40cd-886d-9b4e3c67fd6b" providerId="ADAL" clId="{FFBD5AD0-5D10-4CDC-8421-DE38CB7403A7}" dt="2023-10-04T23:06:03.377" v="24" actId="1076"/>
          <ac:grpSpMkLst>
            <pc:docMk/>
            <pc:sldMk cId="1610921698" sldId="265"/>
            <ac:grpSpMk id="10" creationId="{7999AB1C-1CEB-A3ED-D2F8-B14070B831EC}"/>
          </ac:grpSpMkLst>
        </pc:grpChg>
        <pc:graphicFrameChg chg="del">
          <ac:chgData name="Robb, Kimberly" userId="20280bf1-a5b9-40cd-886d-9b4e3c67fd6b" providerId="ADAL" clId="{FFBD5AD0-5D10-4CDC-8421-DE38CB7403A7}" dt="2023-10-04T23:05:40.824" v="16" actId="478"/>
          <ac:graphicFrameMkLst>
            <pc:docMk/>
            <pc:sldMk cId="1610921698" sldId="265"/>
            <ac:graphicFrameMk id="3" creationId="{3ED5B79D-F975-D6B1-518A-5AC20B8B430D}"/>
          </ac:graphicFrameMkLst>
        </pc:graphicFrameChg>
        <pc:picChg chg="mod">
          <ac:chgData name="Robb, Kimberly" userId="20280bf1-a5b9-40cd-886d-9b4e3c67fd6b" providerId="ADAL" clId="{FFBD5AD0-5D10-4CDC-8421-DE38CB7403A7}" dt="2023-10-04T23:06:00.667" v="23" actId="1076"/>
          <ac:picMkLst>
            <pc:docMk/>
            <pc:sldMk cId="1610921698" sldId="265"/>
            <ac:picMk id="5" creationId="{959A86F1-CF9E-C42D-0211-8093280750CB}"/>
          </ac:picMkLst>
        </pc:picChg>
        <pc:picChg chg="mod">
          <ac:chgData name="Robb, Kimberly" userId="20280bf1-a5b9-40cd-886d-9b4e3c67fd6b" providerId="ADAL" clId="{FFBD5AD0-5D10-4CDC-8421-DE38CB7403A7}" dt="2023-10-04T23:05:54.127" v="20" actId="1076"/>
          <ac:picMkLst>
            <pc:docMk/>
            <pc:sldMk cId="1610921698" sldId="265"/>
            <ac:picMk id="14" creationId="{BBC5ABF1-8AD1-98BE-1241-F71BC11C0568}"/>
          </ac:picMkLst>
        </pc:picChg>
        <pc:picChg chg="mod">
          <ac:chgData name="Robb, Kimberly" userId="20280bf1-a5b9-40cd-886d-9b4e3c67fd6b" providerId="ADAL" clId="{FFBD5AD0-5D10-4CDC-8421-DE38CB7403A7}" dt="2023-10-04T23:05:55.604" v="21" actId="1076"/>
          <ac:picMkLst>
            <pc:docMk/>
            <pc:sldMk cId="1610921698" sldId="265"/>
            <ac:picMk id="15" creationId="{65664E05-8A56-83A1-506A-FCCD4230C61D}"/>
          </ac:picMkLst>
        </pc:picChg>
        <pc:picChg chg="mod">
          <ac:chgData name="Robb, Kimberly" userId="20280bf1-a5b9-40cd-886d-9b4e3c67fd6b" providerId="ADAL" clId="{FFBD5AD0-5D10-4CDC-8421-DE38CB7403A7}" dt="2023-10-04T23:05:57.447" v="22" actId="1076"/>
          <ac:picMkLst>
            <pc:docMk/>
            <pc:sldMk cId="1610921698" sldId="265"/>
            <ac:picMk id="16" creationId="{2C762E1A-E011-C5FC-CFDC-6EBCEC09D19D}"/>
          </ac:picMkLst>
        </pc:picChg>
        <pc:picChg chg="mod">
          <ac:chgData name="Robb, Kimberly" userId="20280bf1-a5b9-40cd-886d-9b4e3c67fd6b" providerId="ADAL" clId="{FFBD5AD0-5D10-4CDC-8421-DE38CB7403A7}" dt="2023-10-04T23:06:09.381" v="25" actId="1076"/>
          <ac:picMkLst>
            <pc:docMk/>
            <pc:sldMk cId="1610921698" sldId="265"/>
            <ac:picMk id="22" creationId="{417FD022-9B07-0117-E2F0-7E409CC5815A}"/>
          </ac:picMkLst>
        </pc:picChg>
        <pc:picChg chg="mod">
          <ac:chgData name="Robb, Kimberly" userId="20280bf1-a5b9-40cd-886d-9b4e3c67fd6b" providerId="ADAL" clId="{FFBD5AD0-5D10-4CDC-8421-DE38CB7403A7}" dt="2023-10-04T23:06:09.381" v="25" actId="1076"/>
          <ac:picMkLst>
            <pc:docMk/>
            <pc:sldMk cId="1610921698" sldId="265"/>
            <ac:picMk id="24" creationId="{14DAF1FF-53DB-F428-C571-A5A858329C6C}"/>
          </ac:picMkLst>
        </pc:picChg>
        <pc:cxnChg chg="mod">
          <ac:chgData name="Robb, Kimberly" userId="20280bf1-a5b9-40cd-886d-9b4e3c67fd6b" providerId="ADAL" clId="{FFBD5AD0-5D10-4CDC-8421-DE38CB7403A7}" dt="2023-10-04T23:05:42.469" v="17"/>
          <ac:cxnSpMkLst>
            <pc:docMk/>
            <pc:sldMk cId="1610921698" sldId="265"/>
            <ac:cxnSpMk id="6" creationId="{CE2BCA82-77EA-8E37-BC90-83CA26E69EFE}"/>
          </ac:cxnSpMkLst>
        </pc:cxnChg>
        <pc:cxnChg chg="mod">
          <ac:chgData name="Robb, Kimberly" userId="20280bf1-a5b9-40cd-886d-9b4e3c67fd6b" providerId="ADAL" clId="{FFBD5AD0-5D10-4CDC-8421-DE38CB7403A7}" dt="2023-10-04T23:05:42.469" v="17"/>
          <ac:cxnSpMkLst>
            <pc:docMk/>
            <pc:sldMk cId="1610921698" sldId="265"/>
            <ac:cxnSpMk id="21" creationId="{EFFA482A-30CD-9A84-8634-0CCEB509BA23}"/>
          </ac:cxnSpMkLst>
        </pc:cxnChg>
      </pc:sldChg>
      <pc:sldChg chg="modSp mod">
        <pc:chgData name="Robb, Kimberly" userId="20280bf1-a5b9-40cd-886d-9b4e3c67fd6b" providerId="ADAL" clId="{FFBD5AD0-5D10-4CDC-8421-DE38CB7403A7}" dt="2023-10-04T23:04:08.130" v="0" actId="1076"/>
        <pc:sldMkLst>
          <pc:docMk/>
          <pc:sldMk cId="2507902324" sldId="271"/>
        </pc:sldMkLst>
        <pc:graphicFrameChg chg="mod">
          <ac:chgData name="Robb, Kimberly" userId="20280bf1-a5b9-40cd-886d-9b4e3c67fd6b" providerId="ADAL" clId="{FFBD5AD0-5D10-4CDC-8421-DE38CB7403A7}" dt="2023-10-04T23:04:08.130" v="0" actId="1076"/>
          <ac:graphicFrameMkLst>
            <pc:docMk/>
            <pc:sldMk cId="2507902324" sldId="271"/>
            <ac:graphicFrameMk id="5" creationId="{4D007858-DAB3-84D4-E046-2B89A712297D}"/>
          </ac:graphicFrameMkLst>
        </pc:graphicFrameChg>
      </pc:sldChg>
      <pc:sldChg chg="addSp delSp modSp mod">
        <pc:chgData name="Robb, Kimberly" userId="20280bf1-a5b9-40cd-886d-9b4e3c67fd6b" providerId="ADAL" clId="{FFBD5AD0-5D10-4CDC-8421-DE38CB7403A7}" dt="2023-10-04T23:05:29.520" v="15" actId="1076"/>
        <pc:sldMkLst>
          <pc:docMk/>
          <pc:sldMk cId="1375111748" sldId="273"/>
        </pc:sldMkLst>
        <pc:spChg chg="mod">
          <ac:chgData name="Robb, Kimberly" userId="20280bf1-a5b9-40cd-886d-9b4e3c67fd6b" providerId="ADAL" clId="{FFBD5AD0-5D10-4CDC-8421-DE38CB7403A7}" dt="2023-10-04T23:04:32.543" v="4"/>
          <ac:spMkLst>
            <pc:docMk/>
            <pc:sldMk cId="1375111748" sldId="273"/>
            <ac:spMk id="14" creationId="{4EB470C4-6F6A-51CA-3FFF-29F439D4CDB8}"/>
          </ac:spMkLst>
        </pc:spChg>
        <pc:spChg chg="mod">
          <ac:chgData name="Robb, Kimberly" userId="20280bf1-a5b9-40cd-886d-9b4e3c67fd6b" providerId="ADAL" clId="{FFBD5AD0-5D10-4CDC-8421-DE38CB7403A7}" dt="2023-10-04T23:05:25.455" v="14" actId="1076"/>
          <ac:spMkLst>
            <pc:docMk/>
            <pc:sldMk cId="1375111748" sldId="273"/>
            <ac:spMk id="15" creationId="{8E3714EA-50A2-751A-1417-82BC05624F1F}"/>
          </ac:spMkLst>
        </pc:spChg>
        <pc:spChg chg="mod">
          <ac:chgData name="Robb, Kimberly" userId="20280bf1-a5b9-40cd-886d-9b4e3c67fd6b" providerId="ADAL" clId="{FFBD5AD0-5D10-4CDC-8421-DE38CB7403A7}" dt="2023-10-04T23:05:29.520" v="15" actId="1076"/>
          <ac:spMkLst>
            <pc:docMk/>
            <pc:sldMk cId="1375111748" sldId="273"/>
            <ac:spMk id="16" creationId="{082017B6-CD3B-D364-5893-651BE066EA7D}"/>
          </ac:spMkLst>
        </pc:spChg>
        <pc:spChg chg="mod">
          <ac:chgData name="Robb, Kimberly" userId="20280bf1-a5b9-40cd-886d-9b4e3c67fd6b" providerId="ADAL" clId="{FFBD5AD0-5D10-4CDC-8421-DE38CB7403A7}" dt="2023-10-04T23:04:32.543" v="4"/>
          <ac:spMkLst>
            <pc:docMk/>
            <pc:sldMk cId="1375111748" sldId="273"/>
            <ac:spMk id="18" creationId="{3FE07B3D-022C-27B0-5E0D-40BF54AE3E5B}"/>
          </ac:spMkLst>
        </pc:spChg>
        <pc:spChg chg="mod">
          <ac:chgData name="Robb, Kimberly" userId="20280bf1-a5b9-40cd-886d-9b4e3c67fd6b" providerId="ADAL" clId="{FFBD5AD0-5D10-4CDC-8421-DE38CB7403A7}" dt="2023-10-04T23:05:01.026" v="10" actId="1076"/>
          <ac:spMkLst>
            <pc:docMk/>
            <pc:sldMk cId="1375111748" sldId="273"/>
            <ac:spMk id="78" creationId="{43F85C6C-7A76-631B-3DD2-185E3E8C75B3}"/>
          </ac:spMkLst>
        </pc:spChg>
        <pc:grpChg chg="add mod">
          <ac:chgData name="Robb, Kimberly" userId="20280bf1-a5b9-40cd-886d-9b4e3c67fd6b" providerId="ADAL" clId="{FFBD5AD0-5D10-4CDC-8421-DE38CB7403A7}" dt="2023-10-04T23:04:32.543" v="4"/>
          <ac:grpSpMkLst>
            <pc:docMk/>
            <pc:sldMk cId="1375111748" sldId="273"/>
            <ac:grpSpMk id="8" creationId="{2926F9F2-B682-0A8C-7DDC-D82393A7A4D1}"/>
          </ac:grpSpMkLst>
        </pc:grpChg>
        <pc:grpChg chg="mod">
          <ac:chgData name="Robb, Kimberly" userId="20280bf1-a5b9-40cd-886d-9b4e3c67fd6b" providerId="ADAL" clId="{FFBD5AD0-5D10-4CDC-8421-DE38CB7403A7}" dt="2023-10-04T23:04:32.543" v="4"/>
          <ac:grpSpMkLst>
            <pc:docMk/>
            <pc:sldMk cId="1375111748" sldId="273"/>
            <ac:grpSpMk id="10" creationId="{1EC799FD-DA32-A385-E07D-D15F6970ACFD}"/>
          </ac:grpSpMkLst>
        </pc:grpChg>
        <pc:grpChg chg="mod">
          <ac:chgData name="Robb, Kimberly" userId="20280bf1-a5b9-40cd-886d-9b4e3c67fd6b" providerId="ADAL" clId="{FFBD5AD0-5D10-4CDC-8421-DE38CB7403A7}" dt="2023-10-04T23:04:56.627" v="8" actId="1076"/>
          <ac:grpSpMkLst>
            <pc:docMk/>
            <pc:sldMk cId="1375111748" sldId="273"/>
            <ac:grpSpMk id="34" creationId="{1A985B42-DD4C-BE67-CCE3-450C1D74BD8F}"/>
          </ac:grpSpMkLst>
        </pc:grpChg>
        <pc:grpChg chg="mod">
          <ac:chgData name="Robb, Kimberly" userId="20280bf1-a5b9-40cd-886d-9b4e3c67fd6b" providerId="ADAL" clId="{FFBD5AD0-5D10-4CDC-8421-DE38CB7403A7}" dt="2023-10-04T23:04:53.049" v="7" actId="1076"/>
          <ac:grpSpMkLst>
            <pc:docMk/>
            <pc:sldMk cId="1375111748" sldId="273"/>
            <ac:grpSpMk id="54" creationId="{0D35F4C5-CECA-77AD-B2E3-B40E77EF1237}"/>
          </ac:grpSpMkLst>
        </pc:grpChg>
        <pc:grpChg chg="mod">
          <ac:chgData name="Robb, Kimberly" userId="20280bf1-a5b9-40cd-886d-9b4e3c67fd6b" providerId="ADAL" clId="{FFBD5AD0-5D10-4CDC-8421-DE38CB7403A7}" dt="2023-10-04T23:04:46.479" v="6" actId="1076"/>
          <ac:grpSpMkLst>
            <pc:docMk/>
            <pc:sldMk cId="1375111748" sldId="273"/>
            <ac:grpSpMk id="73" creationId="{F6A88A5C-ABE7-269D-AFB2-585A599D1605}"/>
          </ac:grpSpMkLst>
        </pc:grpChg>
        <pc:graphicFrameChg chg="del">
          <ac:chgData name="Robb, Kimberly" userId="20280bf1-a5b9-40cd-886d-9b4e3c67fd6b" providerId="ADAL" clId="{FFBD5AD0-5D10-4CDC-8421-DE38CB7403A7}" dt="2023-10-04T23:04:16.348" v="1" actId="478"/>
          <ac:graphicFrameMkLst>
            <pc:docMk/>
            <pc:sldMk cId="1375111748" sldId="273"/>
            <ac:graphicFrameMk id="3" creationId="{3ED5B79D-F975-D6B1-518A-5AC20B8B430D}"/>
          </ac:graphicFrameMkLst>
        </pc:graphicFrameChg>
        <pc:picChg chg="add del mod">
          <ac:chgData name="Robb, Kimberly" userId="20280bf1-a5b9-40cd-886d-9b4e3c67fd6b" providerId="ADAL" clId="{FFBD5AD0-5D10-4CDC-8421-DE38CB7403A7}" dt="2023-10-04T23:04:19.168" v="3"/>
          <ac:picMkLst>
            <pc:docMk/>
            <pc:sldMk cId="1375111748" sldId="273"/>
            <ac:picMk id="5" creationId="{EDBE7C37-F560-0E6C-9D60-6976515C0195}"/>
          </ac:picMkLst>
        </pc:picChg>
        <pc:cxnChg chg="mod">
          <ac:chgData name="Robb, Kimberly" userId="20280bf1-a5b9-40cd-886d-9b4e3c67fd6b" providerId="ADAL" clId="{FFBD5AD0-5D10-4CDC-8421-DE38CB7403A7}" dt="2023-10-04T23:04:32.543" v="4"/>
          <ac:cxnSpMkLst>
            <pc:docMk/>
            <pc:sldMk cId="1375111748" sldId="273"/>
            <ac:cxnSpMk id="9" creationId="{D45BAFC2-181D-4593-C70E-E608E868738B}"/>
          </ac:cxnSpMkLst>
        </pc:cxnChg>
        <pc:cxnChg chg="mod">
          <ac:chgData name="Robb, Kimberly" userId="20280bf1-a5b9-40cd-886d-9b4e3c67fd6b" providerId="ADAL" clId="{FFBD5AD0-5D10-4CDC-8421-DE38CB7403A7}" dt="2023-10-04T23:04:32.543" v="4"/>
          <ac:cxnSpMkLst>
            <pc:docMk/>
            <pc:sldMk cId="1375111748" sldId="273"/>
            <ac:cxnSpMk id="19" creationId="{2151BC88-F930-6070-847F-6294A4C0E780}"/>
          </ac:cxnSpMkLst>
        </pc:cxnChg>
      </pc:sldChg>
      <pc:sldChg chg="addSp delSp modSp add mod setBg delDesignElem">
        <pc:chgData name="Robb, Kimberly" userId="20280bf1-a5b9-40cd-886d-9b4e3c67fd6b" providerId="ADAL" clId="{FFBD5AD0-5D10-4CDC-8421-DE38CB7403A7}" dt="2023-10-04T23:09:49.193" v="71" actId="1076"/>
        <pc:sldMkLst>
          <pc:docMk/>
          <pc:sldMk cId="654936290" sldId="274"/>
        </pc:sldMkLst>
        <pc:spChg chg="mod">
          <ac:chgData name="Robb, Kimberly" userId="20280bf1-a5b9-40cd-886d-9b4e3c67fd6b" providerId="ADAL" clId="{FFBD5AD0-5D10-4CDC-8421-DE38CB7403A7}" dt="2023-10-04T23:09:49.193" v="71" actId="1076"/>
          <ac:spMkLst>
            <pc:docMk/>
            <pc:sldMk cId="654936290" sldId="274"/>
            <ac:spMk id="2" creationId="{C8F1B20B-5C10-8B4C-555B-B92AF81A663E}"/>
          </ac:spMkLst>
        </pc:spChg>
        <pc:spChg chg="mod topLvl">
          <ac:chgData name="Robb, Kimberly" userId="20280bf1-a5b9-40cd-886d-9b4e3c67fd6b" providerId="ADAL" clId="{FFBD5AD0-5D10-4CDC-8421-DE38CB7403A7}" dt="2023-10-04T23:07:53.401" v="40" actId="2085"/>
          <ac:spMkLst>
            <pc:docMk/>
            <pc:sldMk cId="654936290" sldId="274"/>
            <ac:spMk id="12" creationId="{90436C28-1769-34B7-3763-7BD0FE3B95C5}"/>
          </ac:spMkLst>
        </pc:spChg>
        <pc:spChg chg="mod topLvl">
          <ac:chgData name="Robb, Kimberly" userId="20280bf1-a5b9-40cd-886d-9b4e3c67fd6b" providerId="ADAL" clId="{FFBD5AD0-5D10-4CDC-8421-DE38CB7403A7}" dt="2023-10-04T23:07:53.401" v="40" actId="2085"/>
          <ac:spMkLst>
            <pc:docMk/>
            <pc:sldMk cId="654936290" sldId="274"/>
            <ac:spMk id="13" creationId="{C6C5EBA5-92E2-D874-76DF-888962A1FE92}"/>
          </ac:spMkLst>
        </pc:spChg>
        <pc:spChg chg="mod topLvl">
          <ac:chgData name="Robb, Kimberly" userId="20280bf1-a5b9-40cd-886d-9b4e3c67fd6b" providerId="ADAL" clId="{FFBD5AD0-5D10-4CDC-8421-DE38CB7403A7}" dt="2023-10-04T23:07:53.401" v="40" actId="2085"/>
          <ac:spMkLst>
            <pc:docMk/>
            <pc:sldMk cId="654936290" sldId="274"/>
            <ac:spMk id="14" creationId="{4C84B356-472D-5ECF-701B-08DF4864FD8C}"/>
          </ac:spMkLst>
        </pc:spChg>
        <pc:spChg chg="del">
          <ac:chgData name="Robb, Kimberly" userId="20280bf1-a5b9-40cd-886d-9b4e3c67fd6b" providerId="ADAL" clId="{FFBD5AD0-5D10-4CDC-8421-DE38CB7403A7}" dt="2023-10-04T23:07:57.022" v="43" actId="478"/>
          <ac:spMkLst>
            <pc:docMk/>
            <pc:sldMk cId="654936290" sldId="274"/>
            <ac:spMk id="16" creationId="{733783B0-EBAD-94E4-5709-D7FA774CE4B2}"/>
          </ac:spMkLst>
        </pc:spChg>
        <pc:spChg chg="del">
          <ac:chgData name="Robb, Kimberly" userId="20280bf1-a5b9-40cd-886d-9b4e3c67fd6b" providerId="ADAL" clId="{FFBD5AD0-5D10-4CDC-8421-DE38CB7403A7}" dt="2023-10-04T23:07:56.472" v="42" actId="478"/>
          <ac:spMkLst>
            <pc:docMk/>
            <pc:sldMk cId="654936290" sldId="274"/>
            <ac:spMk id="17" creationId="{FAFBD326-227D-7B0E-C77D-83ED7BA8763B}"/>
          </ac:spMkLst>
        </pc:spChg>
        <pc:spChg chg="mod">
          <ac:chgData name="Robb, Kimberly" userId="20280bf1-a5b9-40cd-886d-9b4e3c67fd6b" providerId="ADAL" clId="{FFBD5AD0-5D10-4CDC-8421-DE38CB7403A7}" dt="2023-10-04T23:07:34.777" v="37"/>
          <ac:spMkLst>
            <pc:docMk/>
            <pc:sldMk cId="654936290" sldId="274"/>
            <ac:spMk id="19" creationId="{F593C3A0-A25D-70BD-8F5C-E363AADAF80B}"/>
          </ac:spMkLst>
        </pc:spChg>
        <pc:spChg chg="mod">
          <ac:chgData name="Robb, Kimberly" userId="20280bf1-a5b9-40cd-886d-9b4e3c67fd6b" providerId="ADAL" clId="{FFBD5AD0-5D10-4CDC-8421-DE38CB7403A7}" dt="2023-10-04T23:07:34.777" v="37"/>
          <ac:spMkLst>
            <pc:docMk/>
            <pc:sldMk cId="654936290" sldId="274"/>
            <ac:spMk id="20" creationId="{F6A34DCC-DDEB-6D7F-45B4-2FAFE13F5DB4}"/>
          </ac:spMkLst>
        </pc:spChg>
        <pc:spChg chg="mod">
          <ac:chgData name="Robb, Kimberly" userId="20280bf1-a5b9-40cd-886d-9b4e3c67fd6b" providerId="ADAL" clId="{FFBD5AD0-5D10-4CDC-8421-DE38CB7403A7}" dt="2023-10-04T23:07:34.777" v="37"/>
          <ac:spMkLst>
            <pc:docMk/>
            <pc:sldMk cId="654936290" sldId="274"/>
            <ac:spMk id="21" creationId="{7FBE37E1-3497-5B2F-795F-808BD37D744A}"/>
          </ac:spMkLst>
        </pc:spChg>
        <pc:spChg chg="mod">
          <ac:chgData name="Robb, Kimberly" userId="20280bf1-a5b9-40cd-886d-9b4e3c67fd6b" providerId="ADAL" clId="{FFBD5AD0-5D10-4CDC-8421-DE38CB7403A7}" dt="2023-10-04T23:07:59.649" v="44"/>
          <ac:spMkLst>
            <pc:docMk/>
            <pc:sldMk cId="654936290" sldId="274"/>
            <ac:spMk id="23" creationId="{B642302A-20A7-FFA3-F602-D7FEE659080F}"/>
          </ac:spMkLst>
        </pc:spChg>
        <pc:spChg chg="mod">
          <ac:chgData name="Robb, Kimberly" userId="20280bf1-a5b9-40cd-886d-9b4e3c67fd6b" providerId="ADAL" clId="{FFBD5AD0-5D10-4CDC-8421-DE38CB7403A7}" dt="2023-10-04T23:07:59.649" v="44"/>
          <ac:spMkLst>
            <pc:docMk/>
            <pc:sldMk cId="654936290" sldId="274"/>
            <ac:spMk id="24" creationId="{9BAA43A5-25E3-01E7-84A2-CC68643937F8}"/>
          </ac:spMkLst>
        </pc:spChg>
        <pc:spChg chg="mod">
          <ac:chgData name="Robb, Kimberly" userId="20280bf1-a5b9-40cd-886d-9b4e3c67fd6b" providerId="ADAL" clId="{FFBD5AD0-5D10-4CDC-8421-DE38CB7403A7}" dt="2023-10-04T23:07:59.649" v="44"/>
          <ac:spMkLst>
            <pc:docMk/>
            <pc:sldMk cId="654936290" sldId="274"/>
            <ac:spMk id="25" creationId="{21996ABB-2275-B4F5-8551-D39432B63491}"/>
          </ac:spMkLst>
        </pc:spChg>
        <pc:spChg chg="mod">
          <ac:chgData name="Robb, Kimberly" userId="20280bf1-a5b9-40cd-886d-9b4e3c67fd6b" providerId="ADAL" clId="{FFBD5AD0-5D10-4CDC-8421-DE38CB7403A7}" dt="2023-10-04T23:08:04.686" v="46"/>
          <ac:spMkLst>
            <pc:docMk/>
            <pc:sldMk cId="654936290" sldId="274"/>
            <ac:spMk id="27" creationId="{B9D6D50B-92ED-8C3D-3E1A-AD08578E0E74}"/>
          </ac:spMkLst>
        </pc:spChg>
        <pc:spChg chg="mod">
          <ac:chgData name="Robb, Kimberly" userId="20280bf1-a5b9-40cd-886d-9b4e3c67fd6b" providerId="ADAL" clId="{FFBD5AD0-5D10-4CDC-8421-DE38CB7403A7}" dt="2023-10-04T23:08:04.686" v="46"/>
          <ac:spMkLst>
            <pc:docMk/>
            <pc:sldMk cId="654936290" sldId="274"/>
            <ac:spMk id="28" creationId="{0B7C62F8-68EB-417D-4BFD-A00F63310557}"/>
          </ac:spMkLst>
        </pc:spChg>
        <pc:spChg chg="mod">
          <ac:chgData name="Robb, Kimberly" userId="20280bf1-a5b9-40cd-886d-9b4e3c67fd6b" providerId="ADAL" clId="{FFBD5AD0-5D10-4CDC-8421-DE38CB7403A7}" dt="2023-10-04T23:08:04.686" v="46"/>
          <ac:spMkLst>
            <pc:docMk/>
            <pc:sldMk cId="654936290" sldId="274"/>
            <ac:spMk id="29" creationId="{41780F5D-1B11-5015-5454-541B7EF283FB}"/>
          </ac:spMkLst>
        </pc:spChg>
        <pc:spChg chg="mod">
          <ac:chgData name="Robb, Kimberly" userId="20280bf1-a5b9-40cd-886d-9b4e3c67fd6b" providerId="ADAL" clId="{FFBD5AD0-5D10-4CDC-8421-DE38CB7403A7}" dt="2023-10-04T23:08:20.010" v="51"/>
          <ac:spMkLst>
            <pc:docMk/>
            <pc:sldMk cId="654936290" sldId="274"/>
            <ac:spMk id="31" creationId="{A97864F5-8B01-0996-4791-ADE5500A0883}"/>
          </ac:spMkLst>
        </pc:spChg>
        <pc:spChg chg="mod">
          <ac:chgData name="Robb, Kimberly" userId="20280bf1-a5b9-40cd-886d-9b4e3c67fd6b" providerId="ADAL" clId="{FFBD5AD0-5D10-4CDC-8421-DE38CB7403A7}" dt="2023-10-04T23:08:20.010" v="51"/>
          <ac:spMkLst>
            <pc:docMk/>
            <pc:sldMk cId="654936290" sldId="274"/>
            <ac:spMk id="32" creationId="{022CD874-79DA-3E2E-E7C4-12EF1CE21BFE}"/>
          </ac:spMkLst>
        </pc:spChg>
        <pc:spChg chg="mod">
          <ac:chgData name="Robb, Kimberly" userId="20280bf1-a5b9-40cd-886d-9b4e3c67fd6b" providerId="ADAL" clId="{FFBD5AD0-5D10-4CDC-8421-DE38CB7403A7}" dt="2023-10-04T23:08:20.010" v="51"/>
          <ac:spMkLst>
            <pc:docMk/>
            <pc:sldMk cId="654936290" sldId="274"/>
            <ac:spMk id="33" creationId="{74B33038-0FB8-067D-657C-9FF8C725C131}"/>
          </ac:spMkLst>
        </pc:spChg>
        <pc:spChg chg="mod topLvl">
          <ac:chgData name="Robb, Kimberly" userId="20280bf1-a5b9-40cd-886d-9b4e3c67fd6b" providerId="ADAL" clId="{FFBD5AD0-5D10-4CDC-8421-DE38CB7403A7}" dt="2023-10-04T23:09:24.981" v="68" actId="1076"/>
          <ac:spMkLst>
            <pc:docMk/>
            <pc:sldMk cId="654936290" sldId="274"/>
            <ac:spMk id="35" creationId="{0741E283-5686-3A7F-EFE7-BF23A8BF26FD}"/>
          </ac:spMkLst>
        </pc:spChg>
        <pc:spChg chg="mod topLvl">
          <ac:chgData name="Robb, Kimberly" userId="20280bf1-a5b9-40cd-886d-9b4e3c67fd6b" providerId="ADAL" clId="{FFBD5AD0-5D10-4CDC-8421-DE38CB7403A7}" dt="2023-10-04T23:09:27.315" v="69" actId="1076"/>
          <ac:spMkLst>
            <pc:docMk/>
            <pc:sldMk cId="654936290" sldId="274"/>
            <ac:spMk id="36" creationId="{642684CF-201B-F5B0-A7CA-3671A86F7522}"/>
          </ac:spMkLst>
        </pc:spChg>
        <pc:spChg chg="mod topLvl">
          <ac:chgData name="Robb, Kimberly" userId="20280bf1-a5b9-40cd-886d-9b4e3c67fd6b" providerId="ADAL" clId="{FFBD5AD0-5D10-4CDC-8421-DE38CB7403A7}" dt="2023-10-04T23:09:12.089" v="66" actId="1076"/>
          <ac:spMkLst>
            <pc:docMk/>
            <pc:sldMk cId="654936290" sldId="274"/>
            <ac:spMk id="37" creationId="{29E7A32F-35A5-78F8-AF44-3DF8EDAAEA21}"/>
          </ac:spMkLst>
        </pc:spChg>
        <pc:spChg chg="del">
          <ac:chgData name="Robb, Kimberly" userId="20280bf1-a5b9-40cd-886d-9b4e3c67fd6b" providerId="ADAL" clId="{FFBD5AD0-5D10-4CDC-8421-DE38CB7403A7}" dt="2023-10-04T23:06:49.645" v="27"/>
          <ac:spMkLst>
            <pc:docMk/>
            <pc:sldMk cId="654936290" sldId="274"/>
            <ac:spMk id="1031" creationId="{42A4FC2C-047E-45A5-965D-8E1E3BF09BC6}"/>
          </ac:spMkLst>
        </pc:spChg>
        <pc:grpChg chg="del">
          <ac:chgData name="Robb, Kimberly" userId="20280bf1-a5b9-40cd-886d-9b4e3c67fd6b" providerId="ADAL" clId="{FFBD5AD0-5D10-4CDC-8421-DE38CB7403A7}" dt="2023-10-04T23:06:53.238" v="28" actId="478"/>
          <ac:grpSpMkLst>
            <pc:docMk/>
            <pc:sldMk cId="654936290" sldId="274"/>
            <ac:grpSpMk id="6" creationId="{5260E83D-0FC9-B339-9A23-7FD3AC30415F}"/>
          </ac:grpSpMkLst>
        </pc:grpChg>
        <pc:grpChg chg="del">
          <ac:chgData name="Robb, Kimberly" userId="20280bf1-a5b9-40cd-886d-9b4e3c67fd6b" providerId="ADAL" clId="{FFBD5AD0-5D10-4CDC-8421-DE38CB7403A7}" dt="2023-10-04T23:06:54.149" v="29" actId="478"/>
          <ac:grpSpMkLst>
            <pc:docMk/>
            <pc:sldMk cId="654936290" sldId="274"/>
            <ac:grpSpMk id="7" creationId="{4038FB59-E7DC-C7D3-686E-82D69386F347}"/>
          </ac:grpSpMkLst>
        </pc:grpChg>
        <pc:grpChg chg="del">
          <ac:chgData name="Robb, Kimberly" userId="20280bf1-a5b9-40cd-886d-9b4e3c67fd6b" providerId="ADAL" clId="{FFBD5AD0-5D10-4CDC-8421-DE38CB7403A7}" dt="2023-10-04T23:06:59.403" v="30" actId="165"/>
          <ac:grpSpMkLst>
            <pc:docMk/>
            <pc:sldMk cId="654936290" sldId="274"/>
            <ac:grpSpMk id="11" creationId="{CD78B9E2-B3D6-D412-5B11-F7295678B959}"/>
          </ac:grpSpMkLst>
        </pc:grpChg>
        <pc:grpChg chg="add mod">
          <ac:chgData name="Robb, Kimberly" userId="20280bf1-a5b9-40cd-886d-9b4e3c67fd6b" providerId="ADAL" clId="{FFBD5AD0-5D10-4CDC-8421-DE38CB7403A7}" dt="2023-10-04T23:08:59.857" v="63" actId="1076"/>
          <ac:grpSpMkLst>
            <pc:docMk/>
            <pc:sldMk cId="654936290" sldId="274"/>
            <ac:grpSpMk id="15" creationId="{C85B6928-7A61-088A-7A21-4099674D151D}"/>
          </ac:grpSpMkLst>
        </pc:grpChg>
        <pc:grpChg chg="add del mod">
          <ac:chgData name="Robb, Kimberly" userId="20280bf1-a5b9-40cd-886d-9b4e3c67fd6b" providerId="ADAL" clId="{FFBD5AD0-5D10-4CDC-8421-DE38CB7403A7}" dt="2023-10-04T23:07:55.358" v="41" actId="478"/>
          <ac:grpSpMkLst>
            <pc:docMk/>
            <pc:sldMk cId="654936290" sldId="274"/>
            <ac:grpSpMk id="18" creationId="{F9056FFA-B7CD-26A8-2596-05A0D0A30F92}"/>
          </ac:grpSpMkLst>
        </pc:grpChg>
        <pc:grpChg chg="add mod">
          <ac:chgData name="Robb, Kimberly" userId="20280bf1-a5b9-40cd-886d-9b4e3c67fd6b" providerId="ADAL" clId="{FFBD5AD0-5D10-4CDC-8421-DE38CB7403A7}" dt="2023-10-04T23:08:49.008" v="61" actId="1076"/>
          <ac:grpSpMkLst>
            <pc:docMk/>
            <pc:sldMk cId="654936290" sldId="274"/>
            <ac:grpSpMk id="22" creationId="{C9692417-ABD5-2960-5F6A-80A47B683C0E}"/>
          </ac:grpSpMkLst>
        </pc:grpChg>
        <pc:grpChg chg="add mod">
          <ac:chgData name="Robb, Kimberly" userId="20280bf1-a5b9-40cd-886d-9b4e3c67fd6b" providerId="ADAL" clId="{FFBD5AD0-5D10-4CDC-8421-DE38CB7403A7}" dt="2023-10-04T23:09:23.063" v="67" actId="1076"/>
          <ac:grpSpMkLst>
            <pc:docMk/>
            <pc:sldMk cId="654936290" sldId="274"/>
            <ac:grpSpMk id="26" creationId="{45476E1E-123C-D657-B099-4387932BCB24}"/>
          </ac:grpSpMkLst>
        </pc:grpChg>
        <pc:grpChg chg="add mod">
          <ac:chgData name="Robb, Kimberly" userId="20280bf1-a5b9-40cd-886d-9b4e3c67fd6b" providerId="ADAL" clId="{FFBD5AD0-5D10-4CDC-8421-DE38CB7403A7}" dt="2023-10-04T23:09:03.742" v="64" actId="1076"/>
          <ac:grpSpMkLst>
            <pc:docMk/>
            <pc:sldMk cId="654936290" sldId="274"/>
            <ac:grpSpMk id="30" creationId="{A97F6D0C-135C-FF30-3BC7-08C9683F815B}"/>
          </ac:grpSpMkLst>
        </pc:grpChg>
        <pc:grpChg chg="add del mod">
          <ac:chgData name="Robb, Kimberly" userId="20280bf1-a5b9-40cd-886d-9b4e3c67fd6b" providerId="ADAL" clId="{FFBD5AD0-5D10-4CDC-8421-DE38CB7403A7}" dt="2023-10-04T23:09:09.545" v="65" actId="165"/>
          <ac:grpSpMkLst>
            <pc:docMk/>
            <pc:sldMk cId="654936290" sldId="274"/>
            <ac:grpSpMk id="34" creationId="{009AE428-8F46-DD4C-9F17-C772D544286F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C9971-5423-4E53-BC89-F8645DE36D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48961A-BF1E-475D-87BC-62E4851FCB51}">
      <dgm:prSet/>
      <dgm:spPr/>
      <dgm:t>
        <a:bodyPr/>
        <a:lstStyle/>
        <a:p>
          <a:r>
            <a:rPr lang="en-US" dirty="0"/>
            <a:t>What do you notice?</a:t>
          </a:r>
        </a:p>
      </dgm:t>
    </dgm:pt>
    <dgm:pt modelId="{EEF88687-DF93-4AB0-988A-30DE5D403F63}" type="parTrans" cxnId="{2FE158D9-A429-41DF-AD59-CA6B36434905}">
      <dgm:prSet/>
      <dgm:spPr/>
      <dgm:t>
        <a:bodyPr/>
        <a:lstStyle/>
        <a:p>
          <a:endParaRPr lang="en-US"/>
        </a:p>
      </dgm:t>
    </dgm:pt>
    <dgm:pt modelId="{AB9E0731-78C3-4867-B3F6-8485979328CC}" type="sibTrans" cxnId="{2FE158D9-A429-41DF-AD59-CA6B36434905}">
      <dgm:prSet/>
      <dgm:spPr/>
      <dgm:t>
        <a:bodyPr/>
        <a:lstStyle/>
        <a:p>
          <a:endParaRPr lang="en-US"/>
        </a:p>
      </dgm:t>
    </dgm:pt>
    <dgm:pt modelId="{21EB19EE-8E8C-4056-AAEE-CD4A56F47324}">
      <dgm:prSet/>
      <dgm:spPr/>
      <dgm:t>
        <a:bodyPr/>
        <a:lstStyle/>
        <a:p>
          <a:r>
            <a:rPr lang="en-US"/>
            <a:t>What do you wonder?</a:t>
          </a:r>
        </a:p>
      </dgm:t>
    </dgm:pt>
    <dgm:pt modelId="{62634FD7-8B3D-45B8-AEB8-B37F825AF881}" type="parTrans" cxnId="{2E8F685C-9D69-4A56-B59B-B794A2E94D9E}">
      <dgm:prSet/>
      <dgm:spPr/>
      <dgm:t>
        <a:bodyPr/>
        <a:lstStyle/>
        <a:p>
          <a:endParaRPr lang="en-US"/>
        </a:p>
      </dgm:t>
    </dgm:pt>
    <dgm:pt modelId="{1E6E9F7B-AE1C-4A4A-9513-428C7DFC3C5E}" type="sibTrans" cxnId="{2E8F685C-9D69-4A56-B59B-B794A2E94D9E}">
      <dgm:prSet/>
      <dgm:spPr/>
      <dgm:t>
        <a:bodyPr/>
        <a:lstStyle/>
        <a:p>
          <a:endParaRPr lang="en-US"/>
        </a:p>
      </dgm:t>
    </dgm:pt>
    <dgm:pt modelId="{A4A70121-7FE5-491F-ADCD-76861D9ADD59}">
      <dgm:prSet/>
      <dgm:spPr/>
      <dgm:t>
        <a:bodyPr/>
        <a:lstStyle/>
        <a:p>
          <a:r>
            <a:rPr lang="en-US"/>
            <a:t>How many ?</a:t>
          </a:r>
        </a:p>
      </dgm:t>
    </dgm:pt>
    <dgm:pt modelId="{76E52D4D-BC3A-4CBB-BEC6-7A45B7A4D6D6}" type="parTrans" cxnId="{5B6E73E7-9AEA-4405-B7FB-FB20CBA466C4}">
      <dgm:prSet/>
      <dgm:spPr/>
      <dgm:t>
        <a:bodyPr/>
        <a:lstStyle/>
        <a:p>
          <a:endParaRPr lang="en-US"/>
        </a:p>
      </dgm:t>
    </dgm:pt>
    <dgm:pt modelId="{57BDA979-67C9-4D42-81CE-14CE9A6F9EB1}" type="sibTrans" cxnId="{5B6E73E7-9AEA-4405-B7FB-FB20CBA466C4}">
      <dgm:prSet/>
      <dgm:spPr/>
      <dgm:t>
        <a:bodyPr/>
        <a:lstStyle/>
        <a:p>
          <a:endParaRPr lang="en-US"/>
        </a:p>
      </dgm:t>
    </dgm:pt>
    <dgm:pt modelId="{36B13C4A-2DED-43EA-8CBA-9D9111C4D88B}">
      <dgm:prSet/>
      <dgm:spPr/>
      <dgm:t>
        <a:bodyPr/>
        <a:lstStyle/>
        <a:p>
          <a:r>
            <a:rPr lang="en-US"/>
            <a:t>How do you see it?</a:t>
          </a:r>
        </a:p>
      </dgm:t>
    </dgm:pt>
    <dgm:pt modelId="{81CB9A21-49A0-49E5-A09D-D57A8F20BC04}" type="parTrans" cxnId="{C9EDBCF4-661D-490A-89A5-3C75339D59BD}">
      <dgm:prSet/>
      <dgm:spPr/>
      <dgm:t>
        <a:bodyPr/>
        <a:lstStyle/>
        <a:p>
          <a:endParaRPr lang="en-US"/>
        </a:p>
      </dgm:t>
    </dgm:pt>
    <dgm:pt modelId="{29902EEE-F9E3-4702-B7C1-5A5C6F143B52}" type="sibTrans" cxnId="{C9EDBCF4-661D-490A-89A5-3C75339D59BD}">
      <dgm:prSet/>
      <dgm:spPr/>
      <dgm:t>
        <a:bodyPr/>
        <a:lstStyle/>
        <a:p>
          <a:endParaRPr lang="en-US"/>
        </a:p>
      </dgm:t>
    </dgm:pt>
    <dgm:pt modelId="{AE07A89C-CA58-423E-8195-7C414CEBC7CE}" type="pres">
      <dgm:prSet presAssocID="{300C9971-5423-4E53-BC89-F8645DE36DD6}" presName="linear" presStyleCnt="0">
        <dgm:presLayoutVars>
          <dgm:animLvl val="lvl"/>
          <dgm:resizeHandles val="exact"/>
        </dgm:presLayoutVars>
      </dgm:prSet>
      <dgm:spPr/>
    </dgm:pt>
    <dgm:pt modelId="{2C4308B6-E7DE-4883-96EC-3D4975BEC41E}" type="pres">
      <dgm:prSet presAssocID="{7C48961A-BF1E-475D-87BC-62E4851FCB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F3F729-237E-43C1-80F0-0B9A211BE0DE}" type="pres">
      <dgm:prSet presAssocID="{AB9E0731-78C3-4867-B3F6-8485979328CC}" presName="spacer" presStyleCnt="0"/>
      <dgm:spPr/>
    </dgm:pt>
    <dgm:pt modelId="{ABB73478-1EAA-41EC-9141-847A527A5FA0}" type="pres">
      <dgm:prSet presAssocID="{21EB19EE-8E8C-4056-AAEE-CD4A56F473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A71E40-6757-4F98-8111-AD31E0729749}" type="pres">
      <dgm:prSet presAssocID="{1E6E9F7B-AE1C-4A4A-9513-428C7DFC3C5E}" presName="spacer" presStyleCnt="0"/>
      <dgm:spPr/>
    </dgm:pt>
    <dgm:pt modelId="{04508845-0EC0-4FC2-8C91-5E7AED8D1307}" type="pres">
      <dgm:prSet presAssocID="{A4A70121-7FE5-491F-ADCD-76861D9ADD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101464-EC1E-4BD7-9433-1A24679AF489}" type="pres">
      <dgm:prSet presAssocID="{57BDA979-67C9-4D42-81CE-14CE9A6F9EB1}" presName="spacer" presStyleCnt="0"/>
      <dgm:spPr/>
    </dgm:pt>
    <dgm:pt modelId="{229A241E-774D-4C27-B747-91D1026E7D51}" type="pres">
      <dgm:prSet presAssocID="{36B13C4A-2DED-43EA-8CBA-9D9111C4D8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71E109-2361-41A2-9427-8C8A4AD1883C}" type="presOf" srcId="{300C9971-5423-4E53-BC89-F8645DE36DD6}" destId="{AE07A89C-CA58-423E-8195-7C414CEBC7CE}" srcOrd="0" destOrd="0" presId="urn:microsoft.com/office/officeart/2005/8/layout/vList2"/>
    <dgm:cxn modelId="{2E8F685C-9D69-4A56-B59B-B794A2E94D9E}" srcId="{300C9971-5423-4E53-BC89-F8645DE36DD6}" destId="{21EB19EE-8E8C-4056-AAEE-CD4A56F47324}" srcOrd="1" destOrd="0" parTransId="{62634FD7-8B3D-45B8-AEB8-B37F825AF881}" sibTransId="{1E6E9F7B-AE1C-4A4A-9513-428C7DFC3C5E}"/>
    <dgm:cxn modelId="{54C77242-BB78-488F-8F5C-1E760B7DDA50}" type="presOf" srcId="{A4A70121-7FE5-491F-ADCD-76861D9ADD59}" destId="{04508845-0EC0-4FC2-8C91-5E7AED8D1307}" srcOrd="0" destOrd="0" presId="urn:microsoft.com/office/officeart/2005/8/layout/vList2"/>
    <dgm:cxn modelId="{1A9C0B89-8248-4F99-941C-FDD0D328D464}" type="presOf" srcId="{36B13C4A-2DED-43EA-8CBA-9D9111C4D88B}" destId="{229A241E-774D-4C27-B747-91D1026E7D51}" srcOrd="0" destOrd="0" presId="urn:microsoft.com/office/officeart/2005/8/layout/vList2"/>
    <dgm:cxn modelId="{AA117BD5-9DCA-49B1-B874-06BD4AA29642}" type="presOf" srcId="{7C48961A-BF1E-475D-87BC-62E4851FCB51}" destId="{2C4308B6-E7DE-4883-96EC-3D4975BEC41E}" srcOrd="0" destOrd="0" presId="urn:microsoft.com/office/officeart/2005/8/layout/vList2"/>
    <dgm:cxn modelId="{2FE158D9-A429-41DF-AD59-CA6B36434905}" srcId="{300C9971-5423-4E53-BC89-F8645DE36DD6}" destId="{7C48961A-BF1E-475D-87BC-62E4851FCB51}" srcOrd="0" destOrd="0" parTransId="{EEF88687-DF93-4AB0-988A-30DE5D403F63}" sibTransId="{AB9E0731-78C3-4867-B3F6-8485979328CC}"/>
    <dgm:cxn modelId="{5B6E73E7-9AEA-4405-B7FB-FB20CBA466C4}" srcId="{300C9971-5423-4E53-BC89-F8645DE36DD6}" destId="{A4A70121-7FE5-491F-ADCD-76861D9ADD59}" srcOrd="2" destOrd="0" parTransId="{76E52D4D-BC3A-4CBB-BEC6-7A45B7A4D6D6}" sibTransId="{57BDA979-67C9-4D42-81CE-14CE9A6F9EB1}"/>
    <dgm:cxn modelId="{C9EDBCF4-661D-490A-89A5-3C75339D59BD}" srcId="{300C9971-5423-4E53-BC89-F8645DE36DD6}" destId="{36B13C4A-2DED-43EA-8CBA-9D9111C4D88B}" srcOrd="3" destOrd="0" parTransId="{81CB9A21-49A0-49E5-A09D-D57A8F20BC04}" sibTransId="{29902EEE-F9E3-4702-B7C1-5A5C6F143B52}"/>
    <dgm:cxn modelId="{629B16F9-C409-467F-829A-F4A41B8CD859}" type="presOf" srcId="{21EB19EE-8E8C-4056-AAEE-CD4A56F47324}" destId="{ABB73478-1EAA-41EC-9141-847A527A5FA0}" srcOrd="0" destOrd="0" presId="urn:microsoft.com/office/officeart/2005/8/layout/vList2"/>
    <dgm:cxn modelId="{325C80B1-442C-4172-B7C9-1BC2048DBC2C}" type="presParOf" srcId="{AE07A89C-CA58-423E-8195-7C414CEBC7CE}" destId="{2C4308B6-E7DE-4883-96EC-3D4975BEC41E}" srcOrd="0" destOrd="0" presId="urn:microsoft.com/office/officeart/2005/8/layout/vList2"/>
    <dgm:cxn modelId="{441CCC19-47D4-4D36-BF18-0EC336D58007}" type="presParOf" srcId="{AE07A89C-CA58-423E-8195-7C414CEBC7CE}" destId="{4DF3F729-237E-43C1-80F0-0B9A211BE0DE}" srcOrd="1" destOrd="0" presId="urn:microsoft.com/office/officeart/2005/8/layout/vList2"/>
    <dgm:cxn modelId="{1A9CD373-AA64-4A96-9A51-3616871C6320}" type="presParOf" srcId="{AE07A89C-CA58-423E-8195-7C414CEBC7CE}" destId="{ABB73478-1EAA-41EC-9141-847A527A5FA0}" srcOrd="2" destOrd="0" presId="urn:microsoft.com/office/officeart/2005/8/layout/vList2"/>
    <dgm:cxn modelId="{81C7C1B5-4A89-42CD-8C5C-3BD28D6C82F2}" type="presParOf" srcId="{AE07A89C-CA58-423E-8195-7C414CEBC7CE}" destId="{83A71E40-6757-4F98-8111-AD31E0729749}" srcOrd="3" destOrd="0" presId="urn:microsoft.com/office/officeart/2005/8/layout/vList2"/>
    <dgm:cxn modelId="{3D6E86AB-63C2-43FE-A5AC-3441F27391E4}" type="presParOf" srcId="{AE07A89C-CA58-423E-8195-7C414CEBC7CE}" destId="{04508845-0EC0-4FC2-8C91-5E7AED8D1307}" srcOrd="4" destOrd="0" presId="urn:microsoft.com/office/officeart/2005/8/layout/vList2"/>
    <dgm:cxn modelId="{53EA4181-595C-4C75-859B-6ED28F811618}" type="presParOf" srcId="{AE07A89C-CA58-423E-8195-7C414CEBC7CE}" destId="{13101464-EC1E-4BD7-9433-1A24679AF489}" srcOrd="5" destOrd="0" presId="urn:microsoft.com/office/officeart/2005/8/layout/vList2"/>
    <dgm:cxn modelId="{95D15064-29F0-4402-AA42-F5653A34EBE9}" type="presParOf" srcId="{AE07A89C-CA58-423E-8195-7C414CEBC7CE}" destId="{229A241E-774D-4C27-B747-91D1026E7D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F2D69-C109-4433-897C-EACBBC5FE8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E15559-5DEA-4505-846F-5C6673A2C485}">
      <dgm:prSet/>
      <dgm:spPr/>
      <dgm:t>
        <a:bodyPr/>
        <a:lstStyle/>
        <a:p>
          <a:r>
            <a:rPr lang="en-US"/>
            <a:t>What do you notice?</a:t>
          </a:r>
        </a:p>
      </dgm:t>
    </dgm:pt>
    <dgm:pt modelId="{D2EC331C-29C5-4CD4-965E-1BE7EA78BEF7}" type="parTrans" cxnId="{ABD9A74C-929A-4025-BF19-EE3C91763CB6}">
      <dgm:prSet/>
      <dgm:spPr/>
      <dgm:t>
        <a:bodyPr/>
        <a:lstStyle/>
        <a:p>
          <a:endParaRPr lang="en-US"/>
        </a:p>
      </dgm:t>
    </dgm:pt>
    <dgm:pt modelId="{3D76DF15-7C17-4F80-8772-F85E304B4CB2}" type="sibTrans" cxnId="{ABD9A74C-929A-4025-BF19-EE3C91763CB6}">
      <dgm:prSet/>
      <dgm:spPr/>
      <dgm:t>
        <a:bodyPr/>
        <a:lstStyle/>
        <a:p>
          <a:endParaRPr lang="en-US"/>
        </a:p>
      </dgm:t>
    </dgm:pt>
    <dgm:pt modelId="{46AEC404-ABF3-4178-AAC0-B2733E74C96F}">
      <dgm:prSet/>
      <dgm:spPr/>
      <dgm:t>
        <a:bodyPr/>
        <a:lstStyle/>
        <a:p>
          <a:r>
            <a:rPr lang="en-US"/>
            <a:t>What do you wonder?</a:t>
          </a:r>
        </a:p>
      </dgm:t>
    </dgm:pt>
    <dgm:pt modelId="{6954A1B4-BD01-4BA6-8217-D8858FD07038}" type="parTrans" cxnId="{1EA4213E-32FB-4469-B03C-FEA8FB0E8A3F}">
      <dgm:prSet/>
      <dgm:spPr/>
      <dgm:t>
        <a:bodyPr/>
        <a:lstStyle/>
        <a:p>
          <a:endParaRPr lang="en-US"/>
        </a:p>
      </dgm:t>
    </dgm:pt>
    <dgm:pt modelId="{32FF583D-4EDF-4CDB-8D4E-759437B48DEE}" type="sibTrans" cxnId="{1EA4213E-32FB-4469-B03C-FEA8FB0E8A3F}">
      <dgm:prSet/>
      <dgm:spPr/>
      <dgm:t>
        <a:bodyPr/>
        <a:lstStyle/>
        <a:p>
          <a:endParaRPr lang="en-US"/>
        </a:p>
      </dgm:t>
    </dgm:pt>
    <dgm:pt modelId="{650508CC-7373-49A1-B2DE-0F098FED4365}">
      <dgm:prSet/>
      <dgm:spPr/>
      <dgm:t>
        <a:bodyPr/>
        <a:lstStyle/>
        <a:p>
          <a:r>
            <a:rPr lang="en-US"/>
            <a:t>How many ?</a:t>
          </a:r>
        </a:p>
      </dgm:t>
    </dgm:pt>
    <dgm:pt modelId="{9E6B3753-A65A-411C-BC29-90E431DDD996}" type="parTrans" cxnId="{B1E410F2-E31F-4134-8BC1-96920AA49F25}">
      <dgm:prSet/>
      <dgm:spPr/>
      <dgm:t>
        <a:bodyPr/>
        <a:lstStyle/>
        <a:p>
          <a:endParaRPr lang="en-US"/>
        </a:p>
      </dgm:t>
    </dgm:pt>
    <dgm:pt modelId="{28DADCC6-293C-4E15-A5B9-C0C907AA769F}" type="sibTrans" cxnId="{B1E410F2-E31F-4134-8BC1-96920AA49F25}">
      <dgm:prSet/>
      <dgm:spPr/>
      <dgm:t>
        <a:bodyPr/>
        <a:lstStyle/>
        <a:p>
          <a:endParaRPr lang="en-US"/>
        </a:p>
      </dgm:t>
    </dgm:pt>
    <dgm:pt modelId="{91F6653C-5543-4D68-A37B-DC026018AC5F}">
      <dgm:prSet/>
      <dgm:spPr/>
      <dgm:t>
        <a:bodyPr/>
        <a:lstStyle/>
        <a:p>
          <a:r>
            <a:rPr lang="en-US"/>
            <a:t>How do you see it?</a:t>
          </a:r>
        </a:p>
      </dgm:t>
    </dgm:pt>
    <dgm:pt modelId="{2E48E603-0087-42D4-917A-23931FD2FCE5}" type="parTrans" cxnId="{4AEA9CE2-7528-4708-A5C7-93339717316F}">
      <dgm:prSet/>
      <dgm:spPr/>
      <dgm:t>
        <a:bodyPr/>
        <a:lstStyle/>
        <a:p>
          <a:endParaRPr lang="en-US"/>
        </a:p>
      </dgm:t>
    </dgm:pt>
    <dgm:pt modelId="{9AD8010D-CDEA-44CA-9245-5E360AD65CAD}" type="sibTrans" cxnId="{4AEA9CE2-7528-4708-A5C7-93339717316F}">
      <dgm:prSet/>
      <dgm:spPr/>
      <dgm:t>
        <a:bodyPr/>
        <a:lstStyle/>
        <a:p>
          <a:endParaRPr lang="en-US"/>
        </a:p>
      </dgm:t>
    </dgm:pt>
    <dgm:pt modelId="{FC2F5E87-A59F-424F-8632-4B39EEEBB4B3}" type="pres">
      <dgm:prSet presAssocID="{F7BF2D69-C109-4433-897C-EACBBC5FE85E}" presName="linear" presStyleCnt="0">
        <dgm:presLayoutVars>
          <dgm:animLvl val="lvl"/>
          <dgm:resizeHandles val="exact"/>
        </dgm:presLayoutVars>
      </dgm:prSet>
      <dgm:spPr/>
    </dgm:pt>
    <dgm:pt modelId="{C794E4C3-4609-45E5-B2DE-6D5DE0795556}" type="pres">
      <dgm:prSet presAssocID="{14E15559-5DEA-4505-846F-5C6673A2C4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2468C84-4E9C-4306-9E94-248B6A4D745B}" type="pres">
      <dgm:prSet presAssocID="{3D76DF15-7C17-4F80-8772-F85E304B4CB2}" presName="spacer" presStyleCnt="0"/>
      <dgm:spPr/>
    </dgm:pt>
    <dgm:pt modelId="{78072D0E-C446-4466-B7DE-DAF092168DBF}" type="pres">
      <dgm:prSet presAssocID="{46AEC404-ABF3-4178-AAC0-B2733E74C96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4E5361-4620-4BA9-915C-619B7E1C6F43}" type="pres">
      <dgm:prSet presAssocID="{32FF583D-4EDF-4CDB-8D4E-759437B48DEE}" presName="spacer" presStyleCnt="0"/>
      <dgm:spPr/>
    </dgm:pt>
    <dgm:pt modelId="{0990C108-CAED-4766-B413-25C1524A991E}" type="pres">
      <dgm:prSet presAssocID="{650508CC-7373-49A1-B2DE-0F098FED43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29BB3E-E914-4E42-8512-8917B72A1AC8}" type="pres">
      <dgm:prSet presAssocID="{28DADCC6-293C-4E15-A5B9-C0C907AA769F}" presName="spacer" presStyleCnt="0"/>
      <dgm:spPr/>
    </dgm:pt>
    <dgm:pt modelId="{4196FE6D-C9A8-4268-A422-BA0141A5D373}" type="pres">
      <dgm:prSet presAssocID="{91F6653C-5543-4D68-A37B-DC026018AC5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481128-6579-4FCA-A782-8BCCE8D6C3C9}" type="presOf" srcId="{F7BF2D69-C109-4433-897C-EACBBC5FE85E}" destId="{FC2F5E87-A59F-424F-8632-4B39EEEBB4B3}" srcOrd="0" destOrd="0" presId="urn:microsoft.com/office/officeart/2005/8/layout/vList2"/>
    <dgm:cxn modelId="{7C805E28-F77D-4EAD-A53C-CAFDF08D78FD}" type="presOf" srcId="{46AEC404-ABF3-4178-AAC0-B2733E74C96F}" destId="{78072D0E-C446-4466-B7DE-DAF092168DBF}" srcOrd="0" destOrd="0" presId="urn:microsoft.com/office/officeart/2005/8/layout/vList2"/>
    <dgm:cxn modelId="{D873C53B-4980-4B57-8D2D-1B05415A84FF}" type="presOf" srcId="{14E15559-5DEA-4505-846F-5C6673A2C485}" destId="{C794E4C3-4609-45E5-B2DE-6D5DE0795556}" srcOrd="0" destOrd="0" presId="urn:microsoft.com/office/officeart/2005/8/layout/vList2"/>
    <dgm:cxn modelId="{1EA4213E-32FB-4469-B03C-FEA8FB0E8A3F}" srcId="{F7BF2D69-C109-4433-897C-EACBBC5FE85E}" destId="{46AEC404-ABF3-4178-AAC0-B2733E74C96F}" srcOrd="1" destOrd="0" parTransId="{6954A1B4-BD01-4BA6-8217-D8858FD07038}" sibTransId="{32FF583D-4EDF-4CDB-8D4E-759437B48DEE}"/>
    <dgm:cxn modelId="{B662ED68-1D67-46B6-A03D-20059F6B937A}" type="presOf" srcId="{91F6653C-5543-4D68-A37B-DC026018AC5F}" destId="{4196FE6D-C9A8-4268-A422-BA0141A5D373}" srcOrd="0" destOrd="0" presId="urn:microsoft.com/office/officeart/2005/8/layout/vList2"/>
    <dgm:cxn modelId="{ABD9A74C-929A-4025-BF19-EE3C91763CB6}" srcId="{F7BF2D69-C109-4433-897C-EACBBC5FE85E}" destId="{14E15559-5DEA-4505-846F-5C6673A2C485}" srcOrd="0" destOrd="0" parTransId="{D2EC331C-29C5-4CD4-965E-1BE7EA78BEF7}" sibTransId="{3D76DF15-7C17-4F80-8772-F85E304B4CB2}"/>
    <dgm:cxn modelId="{ABF6EDCD-22F3-4FCB-A901-151F81072F00}" type="presOf" srcId="{650508CC-7373-49A1-B2DE-0F098FED4365}" destId="{0990C108-CAED-4766-B413-25C1524A991E}" srcOrd="0" destOrd="0" presId="urn:microsoft.com/office/officeart/2005/8/layout/vList2"/>
    <dgm:cxn modelId="{4AEA9CE2-7528-4708-A5C7-93339717316F}" srcId="{F7BF2D69-C109-4433-897C-EACBBC5FE85E}" destId="{91F6653C-5543-4D68-A37B-DC026018AC5F}" srcOrd="3" destOrd="0" parTransId="{2E48E603-0087-42D4-917A-23931FD2FCE5}" sibTransId="{9AD8010D-CDEA-44CA-9245-5E360AD65CAD}"/>
    <dgm:cxn modelId="{B1E410F2-E31F-4134-8BC1-96920AA49F25}" srcId="{F7BF2D69-C109-4433-897C-EACBBC5FE85E}" destId="{650508CC-7373-49A1-B2DE-0F098FED4365}" srcOrd="2" destOrd="0" parTransId="{9E6B3753-A65A-411C-BC29-90E431DDD996}" sibTransId="{28DADCC6-293C-4E15-A5B9-C0C907AA769F}"/>
    <dgm:cxn modelId="{AB9394BE-5649-4BB4-A339-D828794B3B76}" type="presParOf" srcId="{FC2F5E87-A59F-424F-8632-4B39EEEBB4B3}" destId="{C794E4C3-4609-45E5-B2DE-6D5DE0795556}" srcOrd="0" destOrd="0" presId="urn:microsoft.com/office/officeart/2005/8/layout/vList2"/>
    <dgm:cxn modelId="{048C12C2-C2A6-44E9-A9C4-D170FA9D1913}" type="presParOf" srcId="{FC2F5E87-A59F-424F-8632-4B39EEEBB4B3}" destId="{C2468C84-4E9C-4306-9E94-248B6A4D745B}" srcOrd="1" destOrd="0" presId="urn:microsoft.com/office/officeart/2005/8/layout/vList2"/>
    <dgm:cxn modelId="{8FCF86FE-36AC-4D5B-9613-DA60231219B8}" type="presParOf" srcId="{FC2F5E87-A59F-424F-8632-4B39EEEBB4B3}" destId="{78072D0E-C446-4466-B7DE-DAF092168DBF}" srcOrd="2" destOrd="0" presId="urn:microsoft.com/office/officeart/2005/8/layout/vList2"/>
    <dgm:cxn modelId="{BA919C77-7C82-47CB-B8FA-AD473232DC5C}" type="presParOf" srcId="{FC2F5E87-A59F-424F-8632-4B39EEEBB4B3}" destId="{9A4E5361-4620-4BA9-915C-619B7E1C6F43}" srcOrd="3" destOrd="0" presId="urn:microsoft.com/office/officeart/2005/8/layout/vList2"/>
    <dgm:cxn modelId="{F9D7E70F-FC98-407F-ABB3-BE9D9DA129AC}" type="presParOf" srcId="{FC2F5E87-A59F-424F-8632-4B39EEEBB4B3}" destId="{0990C108-CAED-4766-B413-25C1524A991E}" srcOrd="4" destOrd="0" presId="urn:microsoft.com/office/officeart/2005/8/layout/vList2"/>
    <dgm:cxn modelId="{65D25BD7-D1EE-4246-81FC-5C402C732EA2}" type="presParOf" srcId="{FC2F5E87-A59F-424F-8632-4B39EEEBB4B3}" destId="{5729BB3E-E914-4E42-8512-8917B72A1AC8}" srcOrd="5" destOrd="0" presId="urn:microsoft.com/office/officeart/2005/8/layout/vList2"/>
    <dgm:cxn modelId="{1C279674-D0CD-41C6-8238-33BA0D26BF5E}" type="presParOf" srcId="{FC2F5E87-A59F-424F-8632-4B39EEEBB4B3}" destId="{4196FE6D-C9A8-4268-A422-BA0141A5D3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308B6-E7DE-4883-96EC-3D4975BEC41E}">
      <dsp:nvSpPr>
        <dsp:cNvPr id="0" name=""/>
        <dsp:cNvSpPr/>
      </dsp:nvSpPr>
      <dsp:spPr>
        <a:xfrm>
          <a:off x="0" y="953721"/>
          <a:ext cx="4549618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What do you notice?</a:t>
          </a:r>
        </a:p>
      </dsp:txBody>
      <dsp:txXfrm>
        <a:off x="42151" y="995872"/>
        <a:ext cx="4465316" cy="779158"/>
      </dsp:txXfrm>
    </dsp:sp>
    <dsp:sp modelId="{ABB73478-1EAA-41EC-9141-847A527A5FA0}">
      <dsp:nvSpPr>
        <dsp:cNvPr id="0" name=""/>
        <dsp:cNvSpPr/>
      </dsp:nvSpPr>
      <dsp:spPr>
        <a:xfrm>
          <a:off x="0" y="1920861"/>
          <a:ext cx="4549618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What do you wonder?</a:t>
          </a:r>
        </a:p>
      </dsp:txBody>
      <dsp:txXfrm>
        <a:off x="42151" y="1963012"/>
        <a:ext cx="4465316" cy="779158"/>
      </dsp:txXfrm>
    </dsp:sp>
    <dsp:sp modelId="{04508845-0EC0-4FC2-8C91-5E7AED8D1307}">
      <dsp:nvSpPr>
        <dsp:cNvPr id="0" name=""/>
        <dsp:cNvSpPr/>
      </dsp:nvSpPr>
      <dsp:spPr>
        <a:xfrm>
          <a:off x="0" y="2888001"/>
          <a:ext cx="4549618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How many ?</a:t>
          </a:r>
        </a:p>
      </dsp:txBody>
      <dsp:txXfrm>
        <a:off x="42151" y="2930152"/>
        <a:ext cx="4465316" cy="779158"/>
      </dsp:txXfrm>
    </dsp:sp>
    <dsp:sp modelId="{229A241E-774D-4C27-B747-91D1026E7D51}">
      <dsp:nvSpPr>
        <dsp:cNvPr id="0" name=""/>
        <dsp:cNvSpPr/>
      </dsp:nvSpPr>
      <dsp:spPr>
        <a:xfrm>
          <a:off x="0" y="3855141"/>
          <a:ext cx="4549618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How do you see it?</a:t>
          </a:r>
        </a:p>
      </dsp:txBody>
      <dsp:txXfrm>
        <a:off x="42151" y="3897292"/>
        <a:ext cx="4465316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E4C3-4609-45E5-B2DE-6D5DE0795556}">
      <dsp:nvSpPr>
        <dsp:cNvPr id="0" name=""/>
        <dsp:cNvSpPr/>
      </dsp:nvSpPr>
      <dsp:spPr>
        <a:xfrm>
          <a:off x="0" y="1044418"/>
          <a:ext cx="4189021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What do you notice?</a:t>
          </a:r>
        </a:p>
      </dsp:txBody>
      <dsp:txXfrm>
        <a:off x="38638" y="1083056"/>
        <a:ext cx="4111745" cy="714229"/>
      </dsp:txXfrm>
    </dsp:sp>
    <dsp:sp modelId="{78072D0E-C446-4466-B7DE-DAF092168DBF}">
      <dsp:nvSpPr>
        <dsp:cNvPr id="0" name=""/>
        <dsp:cNvSpPr/>
      </dsp:nvSpPr>
      <dsp:spPr>
        <a:xfrm>
          <a:off x="0" y="1930963"/>
          <a:ext cx="4189021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What do you wonder?</a:t>
          </a:r>
        </a:p>
      </dsp:txBody>
      <dsp:txXfrm>
        <a:off x="38638" y="1969601"/>
        <a:ext cx="4111745" cy="714229"/>
      </dsp:txXfrm>
    </dsp:sp>
    <dsp:sp modelId="{0990C108-CAED-4766-B413-25C1524A991E}">
      <dsp:nvSpPr>
        <dsp:cNvPr id="0" name=""/>
        <dsp:cNvSpPr/>
      </dsp:nvSpPr>
      <dsp:spPr>
        <a:xfrm>
          <a:off x="0" y="2817508"/>
          <a:ext cx="4189021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How many ?</a:t>
          </a:r>
        </a:p>
      </dsp:txBody>
      <dsp:txXfrm>
        <a:off x="38638" y="2856146"/>
        <a:ext cx="4111745" cy="714229"/>
      </dsp:txXfrm>
    </dsp:sp>
    <dsp:sp modelId="{4196FE6D-C9A8-4268-A422-BA0141A5D373}">
      <dsp:nvSpPr>
        <dsp:cNvPr id="0" name=""/>
        <dsp:cNvSpPr/>
      </dsp:nvSpPr>
      <dsp:spPr>
        <a:xfrm>
          <a:off x="0" y="3704054"/>
          <a:ext cx="4189021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How do you see it?</a:t>
          </a:r>
        </a:p>
      </dsp:txBody>
      <dsp:txXfrm>
        <a:off x="38638" y="3742692"/>
        <a:ext cx="4111745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C49A-2DD5-4A17-9AA4-A82C13995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5D42E-85AE-4B77-B373-4134ECFBF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531C-421F-48F5-8BAA-D86410BB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744B8-A942-4082-95FB-6DFD0E7A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0FA10-A4AC-4987-9E0B-106961DC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7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CFDF-A72D-4534-B380-1F209CFC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0576-B2FC-49C2-92C5-159634C29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26B15-D096-4785-B2CD-0B4FB96A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E0EEF-28EC-48CA-83EC-C05E385E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45B8-4CF5-4E36-BCD1-6B3B1CC6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BC60-F998-4419-A4E7-509AC5DC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EE323-C877-4BBC-9205-FA6953043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7B4AF-3B03-4CC5-85F1-F2ADBE46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FB431-14E1-4673-965C-A159DF6E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9452-E7BB-4B56-BED5-2D38BEA5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8BBE-9C79-4FA1-940D-8DC2B7A0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8199-76E4-42C2-8473-11B7B5D1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CA31A-0828-4928-9E67-890BB7431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3FB2B-DBB7-4837-B182-692BBE25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0899B-2BC9-4642-BBDC-D172C8DD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F1128-F9F7-41A1-8F12-97FA017D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5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9775-61BC-422F-9E6D-35001BDF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2D1A-25CD-4F7D-978D-76AF97E8E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BA58C-1762-45CE-BC93-9C393EE10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BAAE5-29B7-4478-BBD4-14D364F78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DC677-DD72-4857-9B8B-051C250D9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AE385-96E2-4F51-B560-EA72A3F9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06218-0413-4671-AB12-8C5FBBE2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2DFA-69A1-49F6-AA9E-B188D011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67BC-FF59-4ED5-89B9-DF7C56A2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20E47-82DD-499C-AB9F-1339B806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B9EEB-ED2E-4218-B1CB-2CD4E842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25C03-78A6-45C8-A43B-7394E7AE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25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66F99-3D6F-43E5-8571-578D1666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EB980-073F-4B63-A36C-1EB56630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A22D5-4DE4-4942-B154-49C9D9FD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8FEA-940C-4D21-8C61-CCC5B8CC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67A2-2802-4ACF-A376-EAF87E19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CF946-1A11-4640-A5F3-AF99C4CEA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58FB3-1B88-442E-B141-243455D5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E9C96-4107-4999-B85E-418579FA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F3BC6-12B1-405E-BB3B-9FFA974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F6CD-F466-4A15-B43B-3D23D44B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EFAE2-0346-429E-8732-1CB2D33F2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4D9AA-A862-4F8A-AACF-1AA2F57E7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347EE-65C4-43EA-89DF-A31DDE8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F19D8-0EDD-4520-B16D-6DB8A8E7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2DA9F-23EC-45F3-A426-AB595D6F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8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7F04-0529-4DF4-AF07-DA9A03F4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0E534-AF3B-4196-86A9-D3538B30A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BAA5-FB60-4A80-94D6-59543809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BE55-F7B7-4E52-BBE2-085995D9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D8E46-3531-41CC-B9AD-DB7F8F20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38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9D0F3-C82E-4BE6-B386-32D30326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5BCC1-6EBA-45AE-ADEE-0023D6EC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E360-F211-49C3-8DA3-89A82FF6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9BC43-FC22-41AB-A178-3AE3750B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CDD20-5B65-4A9F-9F93-A36140BE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81881-9B1E-4A76-8716-B2FFF142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BFFE9-B492-4B46-967C-523BB5C2C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A514-EEBA-408F-811A-A87B16365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C3645-664F-4276-9B1E-61466B1A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4FA-95F1-429C-8A4B-9BD9B93A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628AC6-DDD5-BEE6-64EF-F80884BE5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" y="895582"/>
            <a:ext cx="7640248" cy="5066836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D007858-DAB3-84D4-E046-2B89A7122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141990"/>
              </p:ext>
            </p:extLst>
          </p:nvPr>
        </p:nvGraphicFramePr>
        <p:xfrm>
          <a:off x="7478029" y="592839"/>
          <a:ext cx="4549618" cy="567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90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59A86F1-CF9E-C42D-0211-809328075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74" y="1456355"/>
            <a:ext cx="2514600" cy="1371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99AB1C-1CEB-A3ED-D2F8-B14070B831EC}"/>
              </a:ext>
            </a:extLst>
          </p:cNvPr>
          <p:cNvGrpSpPr/>
          <p:nvPr/>
        </p:nvGrpSpPr>
        <p:grpSpPr>
          <a:xfrm>
            <a:off x="2115574" y="2807230"/>
            <a:ext cx="2514600" cy="1371600"/>
            <a:chOff x="2594881" y="2827955"/>
            <a:chExt cx="2514600" cy="1371600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50528E6-B4E5-2341-DEAD-205971AED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881" y="2827955"/>
              <a:ext cx="2514600" cy="13716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C34592-9490-BA11-5087-0FA945F6F79B}"/>
                </a:ext>
              </a:extLst>
            </p:cNvPr>
            <p:cNvSpPr/>
            <p:nvPr/>
          </p:nvSpPr>
          <p:spPr>
            <a:xfrm>
              <a:off x="2808514" y="2993522"/>
              <a:ext cx="914400" cy="990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BC5ABF1-8AD1-98BE-1241-F71BC11C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62" y="2254336"/>
            <a:ext cx="1403977" cy="13716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5664E05-8A56-83A1-506A-FCCD4230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87" y="2216915"/>
            <a:ext cx="1403977" cy="13716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C762E1A-E011-C5FC-CFDC-6EBCEC09D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12" y="2216915"/>
            <a:ext cx="1403977" cy="1371600"/>
          </a:xfrm>
          <a:prstGeom prst="rect">
            <a:avLst/>
          </a:prstGeom>
        </p:spPr>
      </p:pic>
      <p:pic>
        <p:nvPicPr>
          <p:cNvPr id="18" name="Picture 17" descr="A picture containing dinosaur&#10;&#10;Description automatically generated">
            <a:extLst>
              <a:ext uri="{FF2B5EF4-FFF2-40B4-BE49-F238E27FC236}">
                <a16:creationId xmlns:a16="http://schemas.microsoft.com/office/drawing/2014/main" id="{613EC7F0-C597-4944-5AF1-B3BB8D6C2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28" y="4345235"/>
            <a:ext cx="1479457" cy="2244908"/>
          </a:xfrm>
          <a:prstGeom prst="rect">
            <a:avLst/>
          </a:prstGeom>
        </p:spPr>
      </p:pic>
      <p:pic>
        <p:nvPicPr>
          <p:cNvPr id="19" name="Picture 18" descr="A picture containing dinosaur&#10;&#10;Description automatically generated">
            <a:extLst>
              <a:ext uri="{FF2B5EF4-FFF2-40B4-BE49-F238E27FC236}">
                <a16:creationId xmlns:a16="http://schemas.microsoft.com/office/drawing/2014/main" id="{FE914473-2FC9-F110-9460-2C93099F9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85" y="4272395"/>
            <a:ext cx="1479457" cy="2244908"/>
          </a:xfrm>
          <a:prstGeom prst="rect">
            <a:avLst/>
          </a:prstGeom>
        </p:spPr>
      </p:pic>
      <p:pic>
        <p:nvPicPr>
          <p:cNvPr id="20" name="Picture 19" descr="A picture containing dinosaur&#10;&#10;Description automatically generated">
            <a:extLst>
              <a:ext uri="{FF2B5EF4-FFF2-40B4-BE49-F238E27FC236}">
                <a16:creationId xmlns:a16="http://schemas.microsoft.com/office/drawing/2014/main" id="{954328DD-9EE6-C25F-78B9-B0CF37D5B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52" y="4219094"/>
            <a:ext cx="1479457" cy="2244908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417FD022-9B07-0117-E2F0-7E409CC58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90" y="4427247"/>
            <a:ext cx="2270051" cy="914400"/>
          </a:xfrm>
          <a:prstGeom prst="rect">
            <a:avLst/>
          </a:prstGeom>
        </p:spPr>
      </p:pic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14DAF1FF-53DB-F428-C571-A5A858329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89" y="5549602"/>
            <a:ext cx="2270051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55F3AF-5AD0-E6FA-B3D2-260055B6A1CB}"/>
              </a:ext>
            </a:extLst>
          </p:cNvPr>
          <p:cNvGrpSpPr/>
          <p:nvPr/>
        </p:nvGrpSpPr>
        <p:grpSpPr>
          <a:xfrm>
            <a:off x="398551" y="1655378"/>
            <a:ext cx="11461567" cy="5161339"/>
            <a:chOff x="398551" y="1655378"/>
            <a:chExt cx="11461567" cy="516133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E2BCA82-77EA-8E37-BC90-83CA26E69EFE}"/>
                </a:ext>
              </a:extLst>
            </p:cNvPr>
            <p:cNvCxnSpPr/>
            <p:nvPr/>
          </p:nvCxnSpPr>
          <p:spPr>
            <a:xfrm>
              <a:off x="6200343" y="1657188"/>
              <a:ext cx="0" cy="515952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B5D3A2-CCFA-F71A-B9B5-FF32F8D1F8E5}"/>
                </a:ext>
              </a:extLst>
            </p:cNvPr>
            <p:cNvGrpSpPr/>
            <p:nvPr/>
          </p:nvGrpSpPr>
          <p:grpSpPr>
            <a:xfrm>
              <a:off x="398551" y="1655378"/>
              <a:ext cx="11461567" cy="3339177"/>
              <a:chOff x="398551" y="1655378"/>
              <a:chExt cx="11461567" cy="333917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F324916-54F6-2AB5-28B4-65DA51962029}"/>
                  </a:ext>
                </a:extLst>
              </p:cNvPr>
              <p:cNvSpPr/>
              <p:nvPr/>
            </p:nvSpPr>
            <p:spPr>
              <a:xfrm>
                <a:off x="398551" y="1662386"/>
                <a:ext cx="579361" cy="553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1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F1A992E-1C5B-BB86-52A8-CA5ED72694D6}"/>
                  </a:ext>
                </a:extLst>
              </p:cNvPr>
              <p:cNvSpPr/>
              <p:nvPr/>
            </p:nvSpPr>
            <p:spPr>
              <a:xfrm>
                <a:off x="437431" y="4441193"/>
                <a:ext cx="579361" cy="55336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3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5378AF1-ABEA-DB1F-EDD9-9FFDA8456934}"/>
                  </a:ext>
                </a:extLst>
              </p:cNvPr>
              <p:cNvSpPr/>
              <p:nvPr/>
            </p:nvSpPr>
            <p:spPr>
              <a:xfrm>
                <a:off x="6602917" y="1655378"/>
                <a:ext cx="579361" cy="5533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2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893E304-3AE7-777D-C16E-9191AB481BF9}"/>
                  </a:ext>
                </a:extLst>
              </p:cNvPr>
              <p:cNvSpPr/>
              <p:nvPr/>
            </p:nvSpPr>
            <p:spPr>
              <a:xfrm>
                <a:off x="6310899" y="4434544"/>
                <a:ext cx="579361" cy="5533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4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FFA482A-30CD-9A84-8634-0CCEB509BA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51" y="4225612"/>
                <a:ext cx="1146156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2DE3028-7BCB-90FA-A05C-65149244C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9" t="4785" r="-180" b="7895"/>
          <a:stretch/>
        </p:blipFill>
        <p:spPr>
          <a:xfrm>
            <a:off x="263236" y="685765"/>
            <a:ext cx="7188598" cy="5472614"/>
          </a:xfrm>
          <a:prstGeom prst="rect">
            <a:avLst/>
          </a:prstGeom>
        </p:spPr>
      </p:pic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A101AD2F-634A-E2AD-01CC-6682F1F7F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169046"/>
              </p:ext>
            </p:extLst>
          </p:nvPr>
        </p:nvGraphicFramePr>
        <p:xfrm>
          <a:off x="7739742" y="685765"/>
          <a:ext cx="4189021" cy="553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2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Which one doesn’t belong?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Why?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985B42-DD4C-BE67-CCE3-450C1D74BD8F}"/>
              </a:ext>
            </a:extLst>
          </p:cNvPr>
          <p:cNvGrpSpPr/>
          <p:nvPr/>
        </p:nvGrpSpPr>
        <p:grpSpPr>
          <a:xfrm>
            <a:off x="1617109" y="1830500"/>
            <a:ext cx="3820885" cy="2044750"/>
            <a:chOff x="1621971" y="1670319"/>
            <a:chExt cx="3820885" cy="204475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5DE6A2-4D80-4E8A-D643-EC3B7018C39B}"/>
                </a:ext>
              </a:extLst>
            </p:cNvPr>
            <p:cNvGrpSpPr/>
            <p:nvPr/>
          </p:nvGrpSpPr>
          <p:grpSpPr>
            <a:xfrm>
              <a:off x="1621971" y="1670319"/>
              <a:ext cx="3820885" cy="572138"/>
              <a:chOff x="1621971" y="1670319"/>
              <a:chExt cx="3820885" cy="57213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822B4C-77C7-96D6-B215-8B0F865C7101}"/>
                  </a:ext>
                </a:extLst>
              </p:cNvPr>
              <p:cNvSpPr/>
              <p:nvPr/>
            </p:nvSpPr>
            <p:spPr>
              <a:xfrm>
                <a:off x="1621971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70898B5-E074-4795-F417-FB9EEC4EA6CF}"/>
                  </a:ext>
                </a:extLst>
              </p:cNvPr>
              <p:cNvSpPr/>
              <p:nvPr/>
            </p:nvSpPr>
            <p:spPr>
              <a:xfrm>
                <a:off x="2432957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DC5D900-6265-A396-D0E7-F644B9A2F9DC}"/>
                  </a:ext>
                </a:extLst>
              </p:cNvPr>
              <p:cNvSpPr/>
              <p:nvPr/>
            </p:nvSpPr>
            <p:spPr>
              <a:xfrm>
                <a:off x="3243943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3BF390E-F18C-DE04-5DC1-BDA8B3998188}"/>
                  </a:ext>
                </a:extLst>
              </p:cNvPr>
              <p:cNvSpPr/>
              <p:nvPr/>
            </p:nvSpPr>
            <p:spPr>
              <a:xfrm>
                <a:off x="4054929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8D3D455-2241-3157-E052-59010431BCA2}"/>
                  </a:ext>
                </a:extLst>
              </p:cNvPr>
              <p:cNvSpPr/>
              <p:nvPr/>
            </p:nvSpPr>
            <p:spPr>
              <a:xfrm>
                <a:off x="4865913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1E7513-E960-95D5-451A-682241126235}"/>
                </a:ext>
              </a:extLst>
            </p:cNvPr>
            <p:cNvGrpSpPr/>
            <p:nvPr/>
          </p:nvGrpSpPr>
          <p:grpSpPr>
            <a:xfrm>
              <a:off x="1621971" y="2406625"/>
              <a:ext cx="3820885" cy="572138"/>
              <a:chOff x="1621971" y="1670319"/>
              <a:chExt cx="3820885" cy="57213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AD6979C-4FE2-2184-ABC6-33701435DD85}"/>
                  </a:ext>
                </a:extLst>
              </p:cNvPr>
              <p:cNvSpPr/>
              <p:nvPr/>
            </p:nvSpPr>
            <p:spPr>
              <a:xfrm>
                <a:off x="1621971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A0CA1DC-6685-5F4F-14B2-93D24E0834CD}"/>
                  </a:ext>
                </a:extLst>
              </p:cNvPr>
              <p:cNvSpPr/>
              <p:nvPr/>
            </p:nvSpPr>
            <p:spPr>
              <a:xfrm>
                <a:off x="2432957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4D4A639-7BDC-C677-72A3-5834A8BD8656}"/>
                  </a:ext>
                </a:extLst>
              </p:cNvPr>
              <p:cNvSpPr/>
              <p:nvPr/>
            </p:nvSpPr>
            <p:spPr>
              <a:xfrm>
                <a:off x="3243943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B3A5B89-87AC-C268-580C-AEC57115DAD2}"/>
                  </a:ext>
                </a:extLst>
              </p:cNvPr>
              <p:cNvSpPr/>
              <p:nvPr/>
            </p:nvSpPr>
            <p:spPr>
              <a:xfrm>
                <a:off x="4054929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15A4E12-3061-FA17-6AC7-87DBAC67A90A}"/>
                  </a:ext>
                </a:extLst>
              </p:cNvPr>
              <p:cNvSpPr/>
              <p:nvPr/>
            </p:nvSpPr>
            <p:spPr>
              <a:xfrm>
                <a:off x="4865913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B11FB1D-6AE5-1710-7B4D-04BBC26F7457}"/>
                </a:ext>
              </a:extLst>
            </p:cNvPr>
            <p:cNvGrpSpPr/>
            <p:nvPr/>
          </p:nvGrpSpPr>
          <p:grpSpPr>
            <a:xfrm>
              <a:off x="1621971" y="3142931"/>
              <a:ext cx="3820885" cy="572138"/>
              <a:chOff x="1621971" y="1670319"/>
              <a:chExt cx="3820885" cy="57213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35D8D11-AB6F-868F-8A52-DB8EA762E041}"/>
                  </a:ext>
                </a:extLst>
              </p:cNvPr>
              <p:cNvSpPr/>
              <p:nvPr/>
            </p:nvSpPr>
            <p:spPr>
              <a:xfrm>
                <a:off x="1621971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7480C8E-072A-4B44-D01B-37F77D499959}"/>
                  </a:ext>
                </a:extLst>
              </p:cNvPr>
              <p:cNvSpPr/>
              <p:nvPr/>
            </p:nvSpPr>
            <p:spPr>
              <a:xfrm>
                <a:off x="2432957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C43D972-2E23-9CF6-CE71-49B815C90854}"/>
                  </a:ext>
                </a:extLst>
              </p:cNvPr>
              <p:cNvSpPr/>
              <p:nvPr/>
            </p:nvSpPr>
            <p:spPr>
              <a:xfrm>
                <a:off x="3243943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1D7DDF5-BDA1-B556-41EC-4B6D0EE722F3}"/>
                  </a:ext>
                </a:extLst>
              </p:cNvPr>
              <p:cNvSpPr/>
              <p:nvPr/>
            </p:nvSpPr>
            <p:spPr>
              <a:xfrm>
                <a:off x="4054929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28F9197-57D6-3471-F5F7-E54C3C3D4379}"/>
                  </a:ext>
                </a:extLst>
              </p:cNvPr>
              <p:cNvSpPr/>
              <p:nvPr/>
            </p:nvSpPr>
            <p:spPr>
              <a:xfrm>
                <a:off x="4865913" y="1670319"/>
                <a:ext cx="576943" cy="5721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35F4C5-CECA-77AD-B2E3-B40E77EF1237}"/>
              </a:ext>
            </a:extLst>
          </p:cNvPr>
          <p:cNvGrpSpPr/>
          <p:nvPr/>
        </p:nvGrpSpPr>
        <p:grpSpPr>
          <a:xfrm>
            <a:off x="8163015" y="1703814"/>
            <a:ext cx="1262743" cy="2262464"/>
            <a:chOff x="6923314" y="1765250"/>
            <a:chExt cx="963839" cy="19398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33C43A-5682-E773-37B5-F50270C675DD}"/>
                </a:ext>
              </a:extLst>
            </p:cNvPr>
            <p:cNvGrpSpPr/>
            <p:nvPr/>
          </p:nvGrpSpPr>
          <p:grpSpPr>
            <a:xfrm>
              <a:off x="6923314" y="1765250"/>
              <a:ext cx="195942" cy="1939871"/>
              <a:chOff x="6923314" y="1765250"/>
              <a:chExt cx="195942" cy="193987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295E9F0-859B-D254-5B4F-5E99E7FCBC4F}"/>
                  </a:ext>
                </a:extLst>
              </p:cNvPr>
              <p:cNvSpPr/>
              <p:nvPr/>
            </p:nvSpPr>
            <p:spPr>
              <a:xfrm>
                <a:off x="6923314" y="1765250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4AAC35-5B21-C2C9-04FC-B3CEA3A51AAC}"/>
                  </a:ext>
                </a:extLst>
              </p:cNvPr>
              <p:cNvSpPr/>
              <p:nvPr/>
            </p:nvSpPr>
            <p:spPr>
              <a:xfrm>
                <a:off x="6923314" y="2198952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33ED0F1-A1E0-94DB-B00C-226166901B16}"/>
                  </a:ext>
                </a:extLst>
              </p:cNvPr>
              <p:cNvSpPr/>
              <p:nvPr/>
            </p:nvSpPr>
            <p:spPr>
              <a:xfrm>
                <a:off x="6923314" y="2632654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12F63F9-3A24-3210-1581-21CFBE62C639}"/>
                  </a:ext>
                </a:extLst>
              </p:cNvPr>
              <p:cNvSpPr/>
              <p:nvPr/>
            </p:nvSpPr>
            <p:spPr>
              <a:xfrm>
                <a:off x="6923314" y="3066356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D609075-ED7C-C945-94F9-3E6EF5A7CB65}"/>
                  </a:ext>
                </a:extLst>
              </p:cNvPr>
              <p:cNvSpPr/>
              <p:nvPr/>
            </p:nvSpPr>
            <p:spPr>
              <a:xfrm>
                <a:off x="6923314" y="3500057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E65E157-BE85-6107-518F-2FFBC7E2811D}"/>
                </a:ext>
              </a:extLst>
            </p:cNvPr>
            <p:cNvGrpSpPr/>
            <p:nvPr/>
          </p:nvGrpSpPr>
          <p:grpSpPr>
            <a:xfrm>
              <a:off x="7307263" y="1765250"/>
              <a:ext cx="195942" cy="1939871"/>
              <a:chOff x="6923314" y="1765250"/>
              <a:chExt cx="195942" cy="193987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A7ACE56-6FAF-5E1C-E7E5-56A7F426DAD1}"/>
                  </a:ext>
                </a:extLst>
              </p:cNvPr>
              <p:cNvSpPr/>
              <p:nvPr/>
            </p:nvSpPr>
            <p:spPr>
              <a:xfrm>
                <a:off x="6923314" y="1765250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ADB5969-4F66-48AE-16C8-B7C8B8A881C2}"/>
                  </a:ext>
                </a:extLst>
              </p:cNvPr>
              <p:cNvSpPr/>
              <p:nvPr/>
            </p:nvSpPr>
            <p:spPr>
              <a:xfrm>
                <a:off x="6923314" y="2198952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156996-3C48-03E6-0CB4-251405391956}"/>
                  </a:ext>
                </a:extLst>
              </p:cNvPr>
              <p:cNvSpPr/>
              <p:nvPr/>
            </p:nvSpPr>
            <p:spPr>
              <a:xfrm>
                <a:off x="6923314" y="2632654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E414D79-1514-B773-CBAF-811EFF15125B}"/>
                  </a:ext>
                </a:extLst>
              </p:cNvPr>
              <p:cNvSpPr/>
              <p:nvPr/>
            </p:nvSpPr>
            <p:spPr>
              <a:xfrm>
                <a:off x="6923314" y="3066356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3E16CF5-1EE2-D3DD-EE7D-A57AA6FACDC1}"/>
                  </a:ext>
                </a:extLst>
              </p:cNvPr>
              <p:cNvSpPr/>
              <p:nvPr/>
            </p:nvSpPr>
            <p:spPr>
              <a:xfrm>
                <a:off x="6923314" y="3500057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B3F662D-CEDD-3ED2-A19B-B06445263F3D}"/>
                </a:ext>
              </a:extLst>
            </p:cNvPr>
            <p:cNvGrpSpPr/>
            <p:nvPr/>
          </p:nvGrpSpPr>
          <p:grpSpPr>
            <a:xfrm>
              <a:off x="7691211" y="1765250"/>
              <a:ext cx="195942" cy="1939871"/>
              <a:chOff x="6923314" y="1765250"/>
              <a:chExt cx="195942" cy="1939871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B0412E6-45D5-B1D3-C253-DB2ED0B6ACC2}"/>
                  </a:ext>
                </a:extLst>
              </p:cNvPr>
              <p:cNvSpPr/>
              <p:nvPr/>
            </p:nvSpPr>
            <p:spPr>
              <a:xfrm>
                <a:off x="6923314" y="1765250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1972896-5F05-27D5-FA0E-50EF414AA154}"/>
                  </a:ext>
                </a:extLst>
              </p:cNvPr>
              <p:cNvSpPr/>
              <p:nvPr/>
            </p:nvSpPr>
            <p:spPr>
              <a:xfrm>
                <a:off x="6923314" y="2198952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FC479D8-7486-5944-EF61-5EB5EAACA909}"/>
                  </a:ext>
                </a:extLst>
              </p:cNvPr>
              <p:cNvSpPr/>
              <p:nvPr/>
            </p:nvSpPr>
            <p:spPr>
              <a:xfrm>
                <a:off x="6923314" y="2632654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37DDF74-61CF-18E0-28BC-83D6D374B155}"/>
                  </a:ext>
                </a:extLst>
              </p:cNvPr>
              <p:cNvSpPr/>
              <p:nvPr/>
            </p:nvSpPr>
            <p:spPr>
              <a:xfrm>
                <a:off x="6923314" y="3066356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E9C13A-0036-A812-F269-EE5187B2BA3B}"/>
                  </a:ext>
                </a:extLst>
              </p:cNvPr>
              <p:cNvSpPr/>
              <p:nvPr/>
            </p:nvSpPr>
            <p:spPr>
              <a:xfrm>
                <a:off x="6923314" y="3500057"/>
                <a:ext cx="195942" cy="205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6A88A5C-ABE7-269D-AFB2-585A599D1605}"/>
              </a:ext>
            </a:extLst>
          </p:cNvPr>
          <p:cNvGrpSpPr/>
          <p:nvPr/>
        </p:nvGrpSpPr>
        <p:grpSpPr>
          <a:xfrm>
            <a:off x="7320501" y="4489632"/>
            <a:ext cx="3524715" cy="1991454"/>
            <a:chOff x="1969863" y="4478023"/>
            <a:chExt cx="3524715" cy="199145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4B436D0-534C-5AFF-69C0-80AF92A41C79}"/>
                </a:ext>
              </a:extLst>
            </p:cNvPr>
            <p:cNvGrpSpPr/>
            <p:nvPr/>
          </p:nvGrpSpPr>
          <p:grpSpPr>
            <a:xfrm>
              <a:off x="1969863" y="4478023"/>
              <a:ext cx="3524715" cy="572138"/>
              <a:chOff x="1969863" y="4478023"/>
              <a:chExt cx="3524715" cy="572138"/>
            </a:xfrm>
          </p:grpSpPr>
          <p:sp>
            <p:nvSpPr>
              <p:cNvPr id="55" name="Smiley Face 54">
                <a:extLst>
                  <a:ext uri="{FF2B5EF4-FFF2-40B4-BE49-F238E27FC236}">
                    <a16:creationId xmlns:a16="http://schemas.microsoft.com/office/drawing/2014/main" id="{9D5BB96F-2638-8411-2FA1-78300EA327D5}"/>
                  </a:ext>
                </a:extLst>
              </p:cNvPr>
              <p:cNvSpPr/>
              <p:nvPr/>
            </p:nvSpPr>
            <p:spPr>
              <a:xfrm>
                <a:off x="1969863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miley Face 55">
                <a:extLst>
                  <a:ext uri="{FF2B5EF4-FFF2-40B4-BE49-F238E27FC236}">
                    <a16:creationId xmlns:a16="http://schemas.microsoft.com/office/drawing/2014/main" id="{F4714BDE-D904-1A80-E9CA-76EB61626560}"/>
                  </a:ext>
                </a:extLst>
              </p:cNvPr>
              <p:cNvSpPr/>
              <p:nvPr/>
            </p:nvSpPr>
            <p:spPr>
              <a:xfrm>
                <a:off x="2706806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Smiley Face 56">
                <a:extLst>
                  <a:ext uri="{FF2B5EF4-FFF2-40B4-BE49-F238E27FC236}">
                    <a16:creationId xmlns:a16="http://schemas.microsoft.com/office/drawing/2014/main" id="{DE888B2B-2900-7F3C-0B8B-879AB5AF06E8}"/>
                  </a:ext>
                </a:extLst>
              </p:cNvPr>
              <p:cNvSpPr/>
              <p:nvPr/>
            </p:nvSpPr>
            <p:spPr>
              <a:xfrm>
                <a:off x="3443749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Smiley Face 57">
                <a:extLst>
                  <a:ext uri="{FF2B5EF4-FFF2-40B4-BE49-F238E27FC236}">
                    <a16:creationId xmlns:a16="http://schemas.microsoft.com/office/drawing/2014/main" id="{5599BE79-4FCD-BB5A-FE41-9998C7042015}"/>
                  </a:ext>
                </a:extLst>
              </p:cNvPr>
              <p:cNvSpPr/>
              <p:nvPr/>
            </p:nvSpPr>
            <p:spPr>
              <a:xfrm>
                <a:off x="4180692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miley Face 58">
                <a:extLst>
                  <a:ext uri="{FF2B5EF4-FFF2-40B4-BE49-F238E27FC236}">
                    <a16:creationId xmlns:a16="http://schemas.microsoft.com/office/drawing/2014/main" id="{981894BB-C81F-6EAB-302E-82D41A23D669}"/>
                  </a:ext>
                </a:extLst>
              </p:cNvPr>
              <p:cNvSpPr/>
              <p:nvPr/>
            </p:nvSpPr>
            <p:spPr>
              <a:xfrm>
                <a:off x="4917635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A60EF6-958C-37ED-DDD4-46C3C687804A}"/>
                </a:ext>
              </a:extLst>
            </p:cNvPr>
            <p:cNvGrpSpPr/>
            <p:nvPr/>
          </p:nvGrpSpPr>
          <p:grpSpPr>
            <a:xfrm>
              <a:off x="1969863" y="5187681"/>
              <a:ext cx="3524715" cy="572138"/>
              <a:chOff x="1969863" y="4478023"/>
              <a:chExt cx="3524715" cy="572138"/>
            </a:xfrm>
          </p:grpSpPr>
          <p:sp>
            <p:nvSpPr>
              <p:cNvPr id="62" name="Smiley Face 61">
                <a:extLst>
                  <a:ext uri="{FF2B5EF4-FFF2-40B4-BE49-F238E27FC236}">
                    <a16:creationId xmlns:a16="http://schemas.microsoft.com/office/drawing/2014/main" id="{3F6C63D7-E5C0-C242-89CC-86653DDA2100}"/>
                  </a:ext>
                </a:extLst>
              </p:cNvPr>
              <p:cNvSpPr/>
              <p:nvPr/>
            </p:nvSpPr>
            <p:spPr>
              <a:xfrm>
                <a:off x="1969863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Smiley Face 62">
                <a:extLst>
                  <a:ext uri="{FF2B5EF4-FFF2-40B4-BE49-F238E27FC236}">
                    <a16:creationId xmlns:a16="http://schemas.microsoft.com/office/drawing/2014/main" id="{DA01D9B6-D50E-E8B6-6197-A5600B05287F}"/>
                  </a:ext>
                </a:extLst>
              </p:cNvPr>
              <p:cNvSpPr/>
              <p:nvPr/>
            </p:nvSpPr>
            <p:spPr>
              <a:xfrm>
                <a:off x="2706806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Smiley Face 63">
                <a:extLst>
                  <a:ext uri="{FF2B5EF4-FFF2-40B4-BE49-F238E27FC236}">
                    <a16:creationId xmlns:a16="http://schemas.microsoft.com/office/drawing/2014/main" id="{FB86C521-A76A-8004-2B0E-9B52C378F402}"/>
                  </a:ext>
                </a:extLst>
              </p:cNvPr>
              <p:cNvSpPr/>
              <p:nvPr/>
            </p:nvSpPr>
            <p:spPr>
              <a:xfrm>
                <a:off x="3443749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miley Face 64">
                <a:extLst>
                  <a:ext uri="{FF2B5EF4-FFF2-40B4-BE49-F238E27FC236}">
                    <a16:creationId xmlns:a16="http://schemas.microsoft.com/office/drawing/2014/main" id="{D2C480FC-9816-B144-1F99-D25580F1F017}"/>
                  </a:ext>
                </a:extLst>
              </p:cNvPr>
              <p:cNvSpPr/>
              <p:nvPr/>
            </p:nvSpPr>
            <p:spPr>
              <a:xfrm>
                <a:off x="4180692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Smiley Face 65">
                <a:extLst>
                  <a:ext uri="{FF2B5EF4-FFF2-40B4-BE49-F238E27FC236}">
                    <a16:creationId xmlns:a16="http://schemas.microsoft.com/office/drawing/2014/main" id="{E2A09C8D-26B9-BDED-26CD-03F5B9E3FA92}"/>
                  </a:ext>
                </a:extLst>
              </p:cNvPr>
              <p:cNvSpPr/>
              <p:nvPr/>
            </p:nvSpPr>
            <p:spPr>
              <a:xfrm>
                <a:off x="4917635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777A71F-2520-70FC-4383-8B7440CBA9DE}"/>
                </a:ext>
              </a:extLst>
            </p:cNvPr>
            <p:cNvGrpSpPr/>
            <p:nvPr/>
          </p:nvGrpSpPr>
          <p:grpSpPr>
            <a:xfrm>
              <a:off x="1969863" y="5897339"/>
              <a:ext cx="3524715" cy="572138"/>
              <a:chOff x="1969863" y="4478023"/>
              <a:chExt cx="3524715" cy="572138"/>
            </a:xfrm>
          </p:grpSpPr>
          <p:sp>
            <p:nvSpPr>
              <p:cNvPr id="68" name="Smiley Face 67">
                <a:extLst>
                  <a:ext uri="{FF2B5EF4-FFF2-40B4-BE49-F238E27FC236}">
                    <a16:creationId xmlns:a16="http://schemas.microsoft.com/office/drawing/2014/main" id="{90EC7B6E-07E1-83CD-8817-1EDB7921AB8B}"/>
                  </a:ext>
                </a:extLst>
              </p:cNvPr>
              <p:cNvSpPr/>
              <p:nvPr/>
            </p:nvSpPr>
            <p:spPr>
              <a:xfrm>
                <a:off x="1969863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Smiley Face 68">
                <a:extLst>
                  <a:ext uri="{FF2B5EF4-FFF2-40B4-BE49-F238E27FC236}">
                    <a16:creationId xmlns:a16="http://schemas.microsoft.com/office/drawing/2014/main" id="{D0C896DA-41A2-7E79-D8D9-124436031AA8}"/>
                  </a:ext>
                </a:extLst>
              </p:cNvPr>
              <p:cNvSpPr/>
              <p:nvPr/>
            </p:nvSpPr>
            <p:spPr>
              <a:xfrm>
                <a:off x="2706806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Smiley Face 69">
                <a:extLst>
                  <a:ext uri="{FF2B5EF4-FFF2-40B4-BE49-F238E27FC236}">
                    <a16:creationId xmlns:a16="http://schemas.microsoft.com/office/drawing/2014/main" id="{FE9BC902-0271-18DB-5A81-E21D6BBA9B15}"/>
                  </a:ext>
                </a:extLst>
              </p:cNvPr>
              <p:cNvSpPr/>
              <p:nvPr/>
            </p:nvSpPr>
            <p:spPr>
              <a:xfrm>
                <a:off x="3443749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miley Face 70">
                <a:extLst>
                  <a:ext uri="{FF2B5EF4-FFF2-40B4-BE49-F238E27FC236}">
                    <a16:creationId xmlns:a16="http://schemas.microsoft.com/office/drawing/2014/main" id="{CD47BEAC-B983-06C4-F2E6-2CA9369921B8}"/>
                  </a:ext>
                </a:extLst>
              </p:cNvPr>
              <p:cNvSpPr/>
              <p:nvPr/>
            </p:nvSpPr>
            <p:spPr>
              <a:xfrm>
                <a:off x="4180692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Smiley Face 71">
                <a:extLst>
                  <a:ext uri="{FF2B5EF4-FFF2-40B4-BE49-F238E27FC236}">
                    <a16:creationId xmlns:a16="http://schemas.microsoft.com/office/drawing/2014/main" id="{7D5DB4B1-6A93-B091-1C87-F25DC44B17A6}"/>
                  </a:ext>
                </a:extLst>
              </p:cNvPr>
              <p:cNvSpPr/>
              <p:nvPr/>
            </p:nvSpPr>
            <p:spPr>
              <a:xfrm>
                <a:off x="4917635" y="4478023"/>
                <a:ext cx="576943" cy="572138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FA84956B-7CB6-C0A5-D38C-B461954EE270}"/>
              </a:ext>
            </a:extLst>
          </p:cNvPr>
          <p:cNvSpPr/>
          <p:nvPr/>
        </p:nvSpPr>
        <p:spPr>
          <a:xfrm>
            <a:off x="5295560" y="4431806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92B558-BDC7-F014-5F4E-96AA26668B08}"/>
              </a:ext>
            </a:extLst>
          </p:cNvPr>
          <p:cNvSpPr/>
          <p:nvPr/>
        </p:nvSpPr>
        <p:spPr>
          <a:xfrm>
            <a:off x="4691292" y="5355694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762346E-1597-4B1E-F8ED-2F454564252A}"/>
              </a:ext>
            </a:extLst>
          </p:cNvPr>
          <p:cNvSpPr/>
          <p:nvPr/>
        </p:nvSpPr>
        <p:spPr>
          <a:xfrm>
            <a:off x="5305198" y="5226146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8D4565-23E8-6E72-B542-F462CDA2F36A}"/>
              </a:ext>
            </a:extLst>
          </p:cNvPr>
          <p:cNvSpPr/>
          <p:nvPr/>
        </p:nvSpPr>
        <p:spPr>
          <a:xfrm>
            <a:off x="4150639" y="4516488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3F85C6C-7A76-631B-3DD2-185E3E8C75B3}"/>
              </a:ext>
            </a:extLst>
          </p:cNvPr>
          <p:cNvSpPr/>
          <p:nvPr/>
        </p:nvSpPr>
        <p:spPr>
          <a:xfrm>
            <a:off x="1542736" y="5082586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D8542A6-595A-5409-518E-78E7FBA00C8C}"/>
              </a:ext>
            </a:extLst>
          </p:cNvPr>
          <p:cNvSpPr/>
          <p:nvPr/>
        </p:nvSpPr>
        <p:spPr>
          <a:xfrm>
            <a:off x="4979764" y="6117056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6210E4D-0B30-47E1-BB17-05B1FE878A18}"/>
              </a:ext>
            </a:extLst>
          </p:cNvPr>
          <p:cNvSpPr/>
          <p:nvPr/>
        </p:nvSpPr>
        <p:spPr>
          <a:xfrm>
            <a:off x="2051618" y="4431806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E788143-19CF-530F-C6A3-077B8F0F3822}"/>
              </a:ext>
            </a:extLst>
          </p:cNvPr>
          <p:cNvSpPr/>
          <p:nvPr/>
        </p:nvSpPr>
        <p:spPr>
          <a:xfrm>
            <a:off x="3609982" y="5328319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0812572-5DE9-2F45-A412-0E5403304DA1}"/>
              </a:ext>
            </a:extLst>
          </p:cNvPr>
          <p:cNvSpPr/>
          <p:nvPr/>
        </p:nvSpPr>
        <p:spPr>
          <a:xfrm>
            <a:off x="2904396" y="4756978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E36B86F-E62A-0A36-5DE7-8DFBC49055D5}"/>
              </a:ext>
            </a:extLst>
          </p:cNvPr>
          <p:cNvSpPr/>
          <p:nvPr/>
        </p:nvSpPr>
        <p:spPr>
          <a:xfrm>
            <a:off x="4007246" y="6053532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21C2008-2B50-877E-B79E-F7B1A221DDC0}"/>
              </a:ext>
            </a:extLst>
          </p:cNvPr>
          <p:cNvSpPr/>
          <p:nvPr/>
        </p:nvSpPr>
        <p:spPr>
          <a:xfrm>
            <a:off x="2928382" y="5713602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4654841-A37B-2C57-5BC3-62E8E2BD3B59}"/>
              </a:ext>
            </a:extLst>
          </p:cNvPr>
          <p:cNvSpPr/>
          <p:nvPr/>
        </p:nvSpPr>
        <p:spPr>
          <a:xfrm>
            <a:off x="2395210" y="5303988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1FD14AB-9B49-AD66-CD59-858AB157E083}"/>
              </a:ext>
            </a:extLst>
          </p:cNvPr>
          <p:cNvSpPr/>
          <p:nvPr/>
        </p:nvSpPr>
        <p:spPr>
          <a:xfrm>
            <a:off x="1769064" y="6008887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9A7EEAA-4558-D4A2-B249-5546A00050AB}"/>
              </a:ext>
            </a:extLst>
          </p:cNvPr>
          <p:cNvSpPr/>
          <p:nvPr/>
        </p:nvSpPr>
        <p:spPr>
          <a:xfrm>
            <a:off x="2383295" y="6176170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59AFF95-5018-5043-7358-FA126514FA9A}"/>
              </a:ext>
            </a:extLst>
          </p:cNvPr>
          <p:cNvSpPr/>
          <p:nvPr/>
        </p:nvSpPr>
        <p:spPr>
          <a:xfrm>
            <a:off x="3499876" y="4335918"/>
            <a:ext cx="413432" cy="402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26F9F2-B682-0A8C-7DDC-D82393A7A4D1}"/>
              </a:ext>
            </a:extLst>
          </p:cNvPr>
          <p:cNvGrpSpPr/>
          <p:nvPr/>
        </p:nvGrpSpPr>
        <p:grpSpPr>
          <a:xfrm>
            <a:off x="398551" y="1655378"/>
            <a:ext cx="11461567" cy="5161339"/>
            <a:chOff x="398551" y="1655378"/>
            <a:chExt cx="11461567" cy="516133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BAFC2-181D-4593-C70E-E608E868738B}"/>
                </a:ext>
              </a:extLst>
            </p:cNvPr>
            <p:cNvCxnSpPr/>
            <p:nvPr/>
          </p:nvCxnSpPr>
          <p:spPr>
            <a:xfrm>
              <a:off x="6200343" y="1657188"/>
              <a:ext cx="0" cy="515952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EC799FD-DA32-A385-E07D-D15F6970ACFD}"/>
                </a:ext>
              </a:extLst>
            </p:cNvPr>
            <p:cNvGrpSpPr/>
            <p:nvPr/>
          </p:nvGrpSpPr>
          <p:grpSpPr>
            <a:xfrm>
              <a:off x="398551" y="1655378"/>
              <a:ext cx="11461567" cy="3339177"/>
              <a:chOff x="398551" y="1655378"/>
              <a:chExt cx="11461567" cy="333917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B470C4-6F6A-51CA-3FFF-29F439D4CDB8}"/>
                  </a:ext>
                </a:extLst>
              </p:cNvPr>
              <p:cNvSpPr/>
              <p:nvPr/>
            </p:nvSpPr>
            <p:spPr>
              <a:xfrm>
                <a:off x="398551" y="1662386"/>
                <a:ext cx="579361" cy="553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1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E3714EA-50A2-751A-1417-82BC05624F1F}"/>
                  </a:ext>
                </a:extLst>
              </p:cNvPr>
              <p:cNvSpPr/>
              <p:nvPr/>
            </p:nvSpPr>
            <p:spPr>
              <a:xfrm>
                <a:off x="437431" y="4441193"/>
                <a:ext cx="579361" cy="55336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3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82017B6-CD3B-D364-5893-651BE066EA7D}"/>
                  </a:ext>
                </a:extLst>
              </p:cNvPr>
              <p:cNvSpPr/>
              <p:nvPr/>
            </p:nvSpPr>
            <p:spPr>
              <a:xfrm>
                <a:off x="6602917" y="1655378"/>
                <a:ext cx="579361" cy="5533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2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FE07B3D-022C-27B0-5E0D-40BF54AE3E5B}"/>
                  </a:ext>
                </a:extLst>
              </p:cNvPr>
              <p:cNvSpPr/>
              <p:nvPr/>
            </p:nvSpPr>
            <p:spPr>
              <a:xfrm>
                <a:off x="6310899" y="4434544"/>
                <a:ext cx="579361" cy="5533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4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151BC88-F930-6070-847F-6294A4C0E7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51" y="4225612"/>
                <a:ext cx="1146156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7511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1B20B-5C10-8B4C-555B-B92AF81A663E}"/>
              </a:ext>
            </a:extLst>
          </p:cNvPr>
          <p:cNvSpPr txBox="1"/>
          <p:nvPr/>
        </p:nvSpPr>
        <p:spPr>
          <a:xfrm>
            <a:off x="767110" y="172709"/>
            <a:ext cx="11003532" cy="523220"/>
          </a:xfrm>
          <a:custGeom>
            <a:avLst/>
            <a:gdLst>
              <a:gd name="connsiteX0" fmla="*/ 0 w 11003532"/>
              <a:gd name="connsiteY0" fmla="*/ 0 h 523220"/>
              <a:gd name="connsiteX1" fmla="*/ 469098 w 11003532"/>
              <a:gd name="connsiteY1" fmla="*/ 0 h 523220"/>
              <a:gd name="connsiteX2" fmla="*/ 718125 w 11003532"/>
              <a:gd name="connsiteY2" fmla="*/ 0 h 523220"/>
              <a:gd name="connsiteX3" fmla="*/ 1517329 w 11003532"/>
              <a:gd name="connsiteY3" fmla="*/ 0 h 523220"/>
              <a:gd name="connsiteX4" fmla="*/ 1986427 w 11003532"/>
              <a:gd name="connsiteY4" fmla="*/ 0 h 523220"/>
              <a:gd name="connsiteX5" fmla="*/ 2455525 w 11003532"/>
              <a:gd name="connsiteY5" fmla="*/ 0 h 523220"/>
              <a:gd name="connsiteX6" fmla="*/ 3254729 w 11003532"/>
              <a:gd name="connsiteY6" fmla="*/ 0 h 523220"/>
              <a:gd name="connsiteX7" fmla="*/ 3613792 w 11003532"/>
              <a:gd name="connsiteY7" fmla="*/ 0 h 523220"/>
              <a:gd name="connsiteX8" fmla="*/ 4412995 w 11003532"/>
              <a:gd name="connsiteY8" fmla="*/ 0 h 523220"/>
              <a:gd name="connsiteX9" fmla="*/ 5212199 w 11003532"/>
              <a:gd name="connsiteY9" fmla="*/ 0 h 523220"/>
              <a:gd name="connsiteX10" fmla="*/ 5791333 w 11003532"/>
              <a:gd name="connsiteY10" fmla="*/ 0 h 523220"/>
              <a:gd name="connsiteX11" fmla="*/ 6590537 w 11003532"/>
              <a:gd name="connsiteY11" fmla="*/ 0 h 523220"/>
              <a:gd name="connsiteX12" fmla="*/ 7059634 w 11003532"/>
              <a:gd name="connsiteY12" fmla="*/ 0 h 523220"/>
              <a:gd name="connsiteX13" fmla="*/ 7528732 w 11003532"/>
              <a:gd name="connsiteY13" fmla="*/ 0 h 523220"/>
              <a:gd name="connsiteX14" fmla="*/ 8217901 w 11003532"/>
              <a:gd name="connsiteY14" fmla="*/ 0 h 523220"/>
              <a:gd name="connsiteX15" fmla="*/ 8686999 w 11003532"/>
              <a:gd name="connsiteY15" fmla="*/ 0 h 523220"/>
              <a:gd name="connsiteX16" fmla="*/ 9486203 w 11003532"/>
              <a:gd name="connsiteY16" fmla="*/ 0 h 523220"/>
              <a:gd name="connsiteX17" fmla="*/ 10285407 w 11003532"/>
              <a:gd name="connsiteY17" fmla="*/ 0 h 523220"/>
              <a:gd name="connsiteX18" fmla="*/ 11003532 w 11003532"/>
              <a:gd name="connsiteY18" fmla="*/ 0 h 523220"/>
              <a:gd name="connsiteX19" fmla="*/ 11003532 w 11003532"/>
              <a:gd name="connsiteY19" fmla="*/ 523220 h 523220"/>
              <a:gd name="connsiteX20" fmla="*/ 10754505 w 11003532"/>
              <a:gd name="connsiteY20" fmla="*/ 523220 h 523220"/>
              <a:gd name="connsiteX21" fmla="*/ 9955301 w 11003532"/>
              <a:gd name="connsiteY21" fmla="*/ 523220 h 523220"/>
              <a:gd name="connsiteX22" fmla="*/ 9376168 w 11003532"/>
              <a:gd name="connsiteY22" fmla="*/ 523220 h 523220"/>
              <a:gd name="connsiteX23" fmla="*/ 9017105 w 11003532"/>
              <a:gd name="connsiteY23" fmla="*/ 523220 h 523220"/>
              <a:gd name="connsiteX24" fmla="*/ 8437972 w 11003532"/>
              <a:gd name="connsiteY24" fmla="*/ 523220 h 523220"/>
              <a:gd name="connsiteX25" fmla="*/ 8188944 w 11003532"/>
              <a:gd name="connsiteY25" fmla="*/ 523220 h 523220"/>
              <a:gd name="connsiteX26" fmla="*/ 7939917 w 11003532"/>
              <a:gd name="connsiteY26" fmla="*/ 523220 h 523220"/>
              <a:gd name="connsiteX27" fmla="*/ 7360784 w 11003532"/>
              <a:gd name="connsiteY27" fmla="*/ 523220 h 523220"/>
              <a:gd name="connsiteX28" fmla="*/ 7001721 w 11003532"/>
              <a:gd name="connsiteY28" fmla="*/ 523220 h 523220"/>
              <a:gd name="connsiteX29" fmla="*/ 6312553 w 11003532"/>
              <a:gd name="connsiteY29" fmla="*/ 523220 h 523220"/>
              <a:gd name="connsiteX30" fmla="*/ 5953490 w 11003532"/>
              <a:gd name="connsiteY30" fmla="*/ 523220 h 523220"/>
              <a:gd name="connsiteX31" fmla="*/ 5264321 w 11003532"/>
              <a:gd name="connsiteY31" fmla="*/ 523220 h 523220"/>
              <a:gd name="connsiteX32" fmla="*/ 5015294 w 11003532"/>
              <a:gd name="connsiteY32" fmla="*/ 523220 h 523220"/>
              <a:gd name="connsiteX33" fmla="*/ 4326125 w 11003532"/>
              <a:gd name="connsiteY33" fmla="*/ 523220 h 523220"/>
              <a:gd name="connsiteX34" fmla="*/ 3967063 w 11003532"/>
              <a:gd name="connsiteY34" fmla="*/ 523220 h 523220"/>
              <a:gd name="connsiteX35" fmla="*/ 3718036 w 11003532"/>
              <a:gd name="connsiteY35" fmla="*/ 523220 h 523220"/>
              <a:gd name="connsiteX36" fmla="*/ 3358973 w 11003532"/>
              <a:gd name="connsiteY36" fmla="*/ 523220 h 523220"/>
              <a:gd name="connsiteX37" fmla="*/ 2669804 w 11003532"/>
              <a:gd name="connsiteY37" fmla="*/ 523220 h 523220"/>
              <a:gd name="connsiteX38" fmla="*/ 2310742 w 11003532"/>
              <a:gd name="connsiteY38" fmla="*/ 523220 h 523220"/>
              <a:gd name="connsiteX39" fmla="*/ 2061714 w 11003532"/>
              <a:gd name="connsiteY39" fmla="*/ 523220 h 523220"/>
              <a:gd name="connsiteX40" fmla="*/ 1702652 w 11003532"/>
              <a:gd name="connsiteY40" fmla="*/ 523220 h 523220"/>
              <a:gd name="connsiteX41" fmla="*/ 1233554 w 11003532"/>
              <a:gd name="connsiteY41" fmla="*/ 523220 h 523220"/>
              <a:gd name="connsiteX42" fmla="*/ 654421 w 11003532"/>
              <a:gd name="connsiteY42" fmla="*/ 523220 h 523220"/>
              <a:gd name="connsiteX43" fmla="*/ 0 w 11003532"/>
              <a:gd name="connsiteY43" fmla="*/ 523220 h 523220"/>
              <a:gd name="connsiteX44" fmla="*/ 0 w 11003532"/>
              <a:gd name="connsiteY4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003532" h="523220" extrusionOk="0">
                <a:moveTo>
                  <a:pt x="0" y="0"/>
                </a:moveTo>
                <a:cubicBezTo>
                  <a:pt x="126738" y="-27932"/>
                  <a:pt x="321691" y="51377"/>
                  <a:pt x="469098" y="0"/>
                </a:cubicBezTo>
                <a:cubicBezTo>
                  <a:pt x="616505" y="-51377"/>
                  <a:pt x="620474" y="9609"/>
                  <a:pt x="718125" y="0"/>
                </a:cubicBezTo>
                <a:cubicBezTo>
                  <a:pt x="815776" y="-9609"/>
                  <a:pt x="1191242" y="37733"/>
                  <a:pt x="1517329" y="0"/>
                </a:cubicBezTo>
                <a:cubicBezTo>
                  <a:pt x="1843416" y="-37733"/>
                  <a:pt x="1844069" y="50670"/>
                  <a:pt x="1986427" y="0"/>
                </a:cubicBezTo>
                <a:cubicBezTo>
                  <a:pt x="2128785" y="-50670"/>
                  <a:pt x="2317983" y="932"/>
                  <a:pt x="2455525" y="0"/>
                </a:cubicBezTo>
                <a:cubicBezTo>
                  <a:pt x="2593067" y="-932"/>
                  <a:pt x="3058757" y="70939"/>
                  <a:pt x="3254729" y="0"/>
                </a:cubicBezTo>
                <a:cubicBezTo>
                  <a:pt x="3450701" y="-70939"/>
                  <a:pt x="3484937" y="4558"/>
                  <a:pt x="3613792" y="0"/>
                </a:cubicBezTo>
                <a:cubicBezTo>
                  <a:pt x="3742647" y="-4558"/>
                  <a:pt x="4163543" y="67339"/>
                  <a:pt x="4412995" y="0"/>
                </a:cubicBezTo>
                <a:cubicBezTo>
                  <a:pt x="4662447" y="-67339"/>
                  <a:pt x="5022713" y="74157"/>
                  <a:pt x="5212199" y="0"/>
                </a:cubicBezTo>
                <a:cubicBezTo>
                  <a:pt x="5401685" y="-74157"/>
                  <a:pt x="5605774" y="26384"/>
                  <a:pt x="5791333" y="0"/>
                </a:cubicBezTo>
                <a:cubicBezTo>
                  <a:pt x="5976892" y="-26384"/>
                  <a:pt x="6226052" y="85488"/>
                  <a:pt x="6590537" y="0"/>
                </a:cubicBezTo>
                <a:cubicBezTo>
                  <a:pt x="6955022" y="-85488"/>
                  <a:pt x="6936652" y="32763"/>
                  <a:pt x="7059634" y="0"/>
                </a:cubicBezTo>
                <a:cubicBezTo>
                  <a:pt x="7182616" y="-32763"/>
                  <a:pt x="7303960" y="852"/>
                  <a:pt x="7528732" y="0"/>
                </a:cubicBezTo>
                <a:cubicBezTo>
                  <a:pt x="7753504" y="-852"/>
                  <a:pt x="7895641" y="15305"/>
                  <a:pt x="8217901" y="0"/>
                </a:cubicBezTo>
                <a:cubicBezTo>
                  <a:pt x="8540161" y="-15305"/>
                  <a:pt x="8487903" y="26917"/>
                  <a:pt x="8686999" y="0"/>
                </a:cubicBezTo>
                <a:cubicBezTo>
                  <a:pt x="8886095" y="-26917"/>
                  <a:pt x="9311033" y="57415"/>
                  <a:pt x="9486203" y="0"/>
                </a:cubicBezTo>
                <a:cubicBezTo>
                  <a:pt x="9661373" y="-57415"/>
                  <a:pt x="9957289" y="18289"/>
                  <a:pt x="10285407" y="0"/>
                </a:cubicBezTo>
                <a:cubicBezTo>
                  <a:pt x="10613525" y="-18289"/>
                  <a:pt x="10691158" y="13255"/>
                  <a:pt x="11003532" y="0"/>
                </a:cubicBezTo>
                <a:cubicBezTo>
                  <a:pt x="11059052" y="169192"/>
                  <a:pt x="10953682" y="271695"/>
                  <a:pt x="11003532" y="523220"/>
                </a:cubicBezTo>
                <a:cubicBezTo>
                  <a:pt x="10929673" y="534604"/>
                  <a:pt x="10828706" y="504969"/>
                  <a:pt x="10754505" y="523220"/>
                </a:cubicBezTo>
                <a:cubicBezTo>
                  <a:pt x="10680304" y="541471"/>
                  <a:pt x="10273267" y="447724"/>
                  <a:pt x="9955301" y="523220"/>
                </a:cubicBezTo>
                <a:cubicBezTo>
                  <a:pt x="9637335" y="598716"/>
                  <a:pt x="9505782" y="488354"/>
                  <a:pt x="9376168" y="523220"/>
                </a:cubicBezTo>
                <a:cubicBezTo>
                  <a:pt x="9246554" y="558086"/>
                  <a:pt x="9160978" y="498693"/>
                  <a:pt x="9017105" y="523220"/>
                </a:cubicBezTo>
                <a:cubicBezTo>
                  <a:pt x="8873232" y="547747"/>
                  <a:pt x="8614186" y="501228"/>
                  <a:pt x="8437972" y="523220"/>
                </a:cubicBezTo>
                <a:cubicBezTo>
                  <a:pt x="8261758" y="545212"/>
                  <a:pt x="8302827" y="520449"/>
                  <a:pt x="8188944" y="523220"/>
                </a:cubicBezTo>
                <a:cubicBezTo>
                  <a:pt x="8075061" y="525991"/>
                  <a:pt x="8048157" y="495417"/>
                  <a:pt x="7939917" y="523220"/>
                </a:cubicBezTo>
                <a:cubicBezTo>
                  <a:pt x="7831677" y="551023"/>
                  <a:pt x="7526313" y="490369"/>
                  <a:pt x="7360784" y="523220"/>
                </a:cubicBezTo>
                <a:cubicBezTo>
                  <a:pt x="7195255" y="556071"/>
                  <a:pt x="7129463" y="519759"/>
                  <a:pt x="7001721" y="523220"/>
                </a:cubicBezTo>
                <a:cubicBezTo>
                  <a:pt x="6873979" y="526681"/>
                  <a:pt x="6494736" y="446641"/>
                  <a:pt x="6312553" y="523220"/>
                </a:cubicBezTo>
                <a:cubicBezTo>
                  <a:pt x="6130370" y="599799"/>
                  <a:pt x="6034679" y="509075"/>
                  <a:pt x="5953490" y="523220"/>
                </a:cubicBezTo>
                <a:cubicBezTo>
                  <a:pt x="5872301" y="537365"/>
                  <a:pt x="5435166" y="447130"/>
                  <a:pt x="5264321" y="523220"/>
                </a:cubicBezTo>
                <a:cubicBezTo>
                  <a:pt x="5093476" y="599310"/>
                  <a:pt x="5109529" y="517411"/>
                  <a:pt x="5015294" y="523220"/>
                </a:cubicBezTo>
                <a:cubicBezTo>
                  <a:pt x="4921059" y="529029"/>
                  <a:pt x="4606234" y="518010"/>
                  <a:pt x="4326125" y="523220"/>
                </a:cubicBezTo>
                <a:cubicBezTo>
                  <a:pt x="4046016" y="528430"/>
                  <a:pt x="4071113" y="513063"/>
                  <a:pt x="3967063" y="523220"/>
                </a:cubicBezTo>
                <a:cubicBezTo>
                  <a:pt x="3863013" y="533377"/>
                  <a:pt x="3812911" y="493366"/>
                  <a:pt x="3718036" y="523220"/>
                </a:cubicBezTo>
                <a:cubicBezTo>
                  <a:pt x="3623161" y="553074"/>
                  <a:pt x="3477792" y="509693"/>
                  <a:pt x="3358973" y="523220"/>
                </a:cubicBezTo>
                <a:cubicBezTo>
                  <a:pt x="3240154" y="536747"/>
                  <a:pt x="2849146" y="453838"/>
                  <a:pt x="2669804" y="523220"/>
                </a:cubicBezTo>
                <a:cubicBezTo>
                  <a:pt x="2490462" y="592602"/>
                  <a:pt x="2397069" y="504294"/>
                  <a:pt x="2310742" y="523220"/>
                </a:cubicBezTo>
                <a:cubicBezTo>
                  <a:pt x="2224415" y="542146"/>
                  <a:pt x="2182839" y="493360"/>
                  <a:pt x="2061714" y="523220"/>
                </a:cubicBezTo>
                <a:cubicBezTo>
                  <a:pt x="1940589" y="553080"/>
                  <a:pt x="1867083" y="498420"/>
                  <a:pt x="1702652" y="523220"/>
                </a:cubicBezTo>
                <a:cubicBezTo>
                  <a:pt x="1538221" y="548020"/>
                  <a:pt x="1362243" y="488485"/>
                  <a:pt x="1233554" y="523220"/>
                </a:cubicBezTo>
                <a:cubicBezTo>
                  <a:pt x="1104865" y="557955"/>
                  <a:pt x="825337" y="502486"/>
                  <a:pt x="654421" y="523220"/>
                </a:cubicBezTo>
                <a:cubicBezTo>
                  <a:pt x="483505" y="543954"/>
                  <a:pt x="139855" y="490829"/>
                  <a:pt x="0" y="523220"/>
                </a:cubicBezTo>
                <a:cubicBezTo>
                  <a:pt x="-57451" y="273782"/>
                  <a:pt x="13550" y="207223"/>
                  <a:pt x="0" y="0"/>
                </a:cubicBezTo>
                <a:close/>
              </a:path>
            </a:pathLst>
          </a:custGeom>
          <a:noFill/>
          <a:ln w="76200" cmpd="tri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How many ways can you figure out the total number of dots?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5B6928-7A61-088A-7A21-4099674D151D}"/>
              </a:ext>
            </a:extLst>
          </p:cNvPr>
          <p:cNvGrpSpPr/>
          <p:nvPr/>
        </p:nvGrpSpPr>
        <p:grpSpPr>
          <a:xfrm>
            <a:off x="619156" y="1019138"/>
            <a:ext cx="3518185" cy="2498404"/>
            <a:chOff x="429271" y="530891"/>
            <a:chExt cx="4229233" cy="3053164"/>
          </a:xfrm>
          <a:solidFill>
            <a:srgbClr val="00B0F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436C28-1769-34B7-3763-7BD0FE3B95C5}"/>
                </a:ext>
              </a:extLst>
            </p:cNvPr>
            <p:cNvSpPr/>
            <p:nvPr/>
          </p:nvSpPr>
          <p:spPr>
            <a:xfrm>
              <a:off x="429271" y="530891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C5EBA5-92E2-D874-76DF-888962A1FE92}"/>
                </a:ext>
              </a:extLst>
            </p:cNvPr>
            <p:cNvSpPr/>
            <p:nvPr/>
          </p:nvSpPr>
          <p:spPr>
            <a:xfrm>
              <a:off x="3188933" y="539966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84B356-472D-5ECF-701B-08DF4864FD8C}"/>
                </a:ext>
              </a:extLst>
            </p:cNvPr>
            <p:cNvSpPr/>
            <p:nvPr/>
          </p:nvSpPr>
          <p:spPr>
            <a:xfrm>
              <a:off x="1809632" y="2114484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692417-ABD5-2960-5F6A-80A47B683C0E}"/>
              </a:ext>
            </a:extLst>
          </p:cNvPr>
          <p:cNvGrpSpPr/>
          <p:nvPr/>
        </p:nvGrpSpPr>
        <p:grpSpPr>
          <a:xfrm>
            <a:off x="8252457" y="996765"/>
            <a:ext cx="3518185" cy="2498404"/>
            <a:chOff x="429271" y="530891"/>
            <a:chExt cx="4229233" cy="3053164"/>
          </a:xfrm>
          <a:solidFill>
            <a:srgbClr val="00B0F0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642302A-20A7-FFA3-F602-D7FEE659080F}"/>
                </a:ext>
              </a:extLst>
            </p:cNvPr>
            <p:cNvSpPr/>
            <p:nvPr/>
          </p:nvSpPr>
          <p:spPr>
            <a:xfrm>
              <a:off x="429271" y="530891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AA43A5-25E3-01E7-84A2-CC68643937F8}"/>
                </a:ext>
              </a:extLst>
            </p:cNvPr>
            <p:cNvSpPr/>
            <p:nvPr/>
          </p:nvSpPr>
          <p:spPr>
            <a:xfrm>
              <a:off x="3188933" y="539966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1996ABB-2275-B4F5-8551-D39432B63491}"/>
                </a:ext>
              </a:extLst>
            </p:cNvPr>
            <p:cNvSpPr/>
            <p:nvPr/>
          </p:nvSpPr>
          <p:spPr>
            <a:xfrm>
              <a:off x="1809632" y="2114484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476E1E-123C-D657-B099-4387932BCB24}"/>
              </a:ext>
            </a:extLst>
          </p:cNvPr>
          <p:cNvGrpSpPr/>
          <p:nvPr/>
        </p:nvGrpSpPr>
        <p:grpSpPr>
          <a:xfrm rot="10800000">
            <a:off x="8252457" y="4227400"/>
            <a:ext cx="3518185" cy="2498404"/>
            <a:chOff x="429271" y="530891"/>
            <a:chExt cx="4229233" cy="3053164"/>
          </a:xfrm>
          <a:solidFill>
            <a:srgbClr val="00B0F0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9D6D50B-92ED-8C3D-3E1A-AD08578E0E74}"/>
                </a:ext>
              </a:extLst>
            </p:cNvPr>
            <p:cNvSpPr/>
            <p:nvPr/>
          </p:nvSpPr>
          <p:spPr>
            <a:xfrm>
              <a:off x="429271" y="530891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B7C62F8-68EB-417D-4BFD-A00F63310557}"/>
                </a:ext>
              </a:extLst>
            </p:cNvPr>
            <p:cNvSpPr/>
            <p:nvPr/>
          </p:nvSpPr>
          <p:spPr>
            <a:xfrm>
              <a:off x="3188933" y="539966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1780F5D-1B11-5015-5454-541B7EF283FB}"/>
                </a:ext>
              </a:extLst>
            </p:cNvPr>
            <p:cNvSpPr/>
            <p:nvPr/>
          </p:nvSpPr>
          <p:spPr>
            <a:xfrm>
              <a:off x="1809632" y="2114484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7F6D0C-135C-FF30-3BC7-08C9683F815B}"/>
              </a:ext>
            </a:extLst>
          </p:cNvPr>
          <p:cNvGrpSpPr/>
          <p:nvPr/>
        </p:nvGrpSpPr>
        <p:grpSpPr>
          <a:xfrm rot="10800000">
            <a:off x="657365" y="4234826"/>
            <a:ext cx="3518185" cy="2498404"/>
            <a:chOff x="429271" y="530891"/>
            <a:chExt cx="4229233" cy="3053164"/>
          </a:xfrm>
          <a:solidFill>
            <a:srgbClr val="00B0F0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97864F5-8B01-0996-4791-ADE5500A0883}"/>
                </a:ext>
              </a:extLst>
            </p:cNvPr>
            <p:cNvSpPr/>
            <p:nvPr/>
          </p:nvSpPr>
          <p:spPr>
            <a:xfrm>
              <a:off x="429271" y="530891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CD874-79DA-3E2E-E7C4-12EF1CE21BFE}"/>
                </a:ext>
              </a:extLst>
            </p:cNvPr>
            <p:cNvSpPr/>
            <p:nvPr/>
          </p:nvSpPr>
          <p:spPr>
            <a:xfrm>
              <a:off x="3188933" y="539966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4B33038-0FB8-067D-657C-9FF8C725C131}"/>
                </a:ext>
              </a:extLst>
            </p:cNvPr>
            <p:cNvSpPr/>
            <p:nvPr/>
          </p:nvSpPr>
          <p:spPr>
            <a:xfrm>
              <a:off x="1809632" y="2114484"/>
              <a:ext cx="1469571" cy="146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0741E283-5686-3A7F-EFE7-BF23A8BF26FD}"/>
              </a:ext>
            </a:extLst>
          </p:cNvPr>
          <p:cNvSpPr/>
          <p:nvPr/>
        </p:nvSpPr>
        <p:spPr>
          <a:xfrm rot="10800000">
            <a:off x="6721804" y="4227378"/>
            <a:ext cx="1222497" cy="12025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42684CF-201B-F5B0-A7CA-3671A86F7522}"/>
              </a:ext>
            </a:extLst>
          </p:cNvPr>
          <p:cNvSpPr/>
          <p:nvPr/>
        </p:nvSpPr>
        <p:spPr>
          <a:xfrm rot="10800000">
            <a:off x="4366497" y="4227378"/>
            <a:ext cx="1222497" cy="12025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E7A32F-35A5-78F8-AF44-3DF8EDAAEA21}"/>
              </a:ext>
            </a:extLst>
          </p:cNvPr>
          <p:cNvSpPr/>
          <p:nvPr/>
        </p:nvSpPr>
        <p:spPr>
          <a:xfrm rot="10800000">
            <a:off x="5588994" y="2314992"/>
            <a:ext cx="1222497" cy="12025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3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customXml/itemProps3.xml><?xml version="1.0" encoding="utf-8"?>
<ds:datastoreItem xmlns:ds="http://schemas.openxmlformats.org/officeDocument/2006/customXml" ds:itemID="{CE157DFB-CB1A-43B8-A90A-0D2ECCDF2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88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KG Primary Penmanship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49</cp:revision>
  <dcterms:created xsi:type="dcterms:W3CDTF">2022-11-17T19:41:25Z</dcterms:created>
  <dcterms:modified xsi:type="dcterms:W3CDTF">2023-10-04T23:09:56Z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