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3"/>
  </p:notesMasterIdLst>
  <p:sldIdLst>
    <p:sldId id="265" r:id="rId6"/>
    <p:sldId id="274" r:id="rId7"/>
    <p:sldId id="273" r:id="rId8"/>
    <p:sldId id="275" r:id="rId9"/>
    <p:sldId id="272" r:id="rId10"/>
    <p:sldId id="27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6F6CC-5F58-4220-BD7E-9F996CECD0AC}" v="42" dt="2023-10-04T20:12:02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2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20280bf1-a5b9-40cd-886d-9b4e3c67fd6b" providerId="ADAL" clId="{2367ECE9-C1A3-492E-84A7-02E2F5C89CEC}"/>
    <pc:docChg chg="custSel addSld delSld modSld sldOrd">
      <pc:chgData name="Robb, Kimberly" userId="20280bf1-a5b9-40cd-886d-9b4e3c67fd6b" providerId="ADAL" clId="{2367ECE9-C1A3-492E-84A7-02E2F5C89CEC}" dt="2022-11-21T00:50:14.394" v="207" actId="47"/>
      <pc:docMkLst>
        <pc:docMk/>
      </pc:docMkLst>
      <pc:sldChg chg="addSp delSp modSp mod">
        <pc:chgData name="Robb, Kimberly" userId="20280bf1-a5b9-40cd-886d-9b4e3c67fd6b" providerId="ADAL" clId="{2367ECE9-C1A3-492E-84A7-02E2F5C89CEC}" dt="2022-11-21T00:49:49.891" v="204" actId="478"/>
        <pc:sldMkLst>
          <pc:docMk/>
          <pc:sldMk cId="1610921698" sldId="265"/>
        </pc:sldMkLst>
        <pc:grpChg chg="add mod">
          <ac:chgData name="Robb, Kimberly" userId="20280bf1-a5b9-40cd-886d-9b4e3c67fd6b" providerId="ADAL" clId="{2367ECE9-C1A3-492E-84A7-02E2F5C89CEC}" dt="2022-11-21T00:49:38.966" v="201" actId="1076"/>
          <ac:grpSpMkLst>
            <pc:docMk/>
            <pc:sldMk cId="1610921698" sldId="265"/>
            <ac:grpSpMk id="19" creationId="{7A83A9D4-E129-5DD9-BACD-EC4CF82FDBC7}"/>
          </ac:grpSpMkLst>
        </pc:grpChg>
        <pc:graphicFrameChg chg="mod">
          <ac:chgData name="Robb, Kimberly" userId="20280bf1-a5b9-40cd-886d-9b4e3c67fd6b" providerId="ADAL" clId="{2367ECE9-C1A3-492E-84A7-02E2F5C89CEC}" dt="2022-11-21T00:43:31.694" v="122" actId="931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picChg chg="add mod modCrop">
          <ac:chgData name="Robb, Kimberly" userId="20280bf1-a5b9-40cd-886d-9b4e3c67fd6b" providerId="ADAL" clId="{2367ECE9-C1A3-492E-84A7-02E2F5C89CEC}" dt="2022-11-21T00:41:39.685" v="121" actId="14100"/>
          <ac:picMkLst>
            <pc:docMk/>
            <pc:sldMk cId="1610921698" sldId="265"/>
            <ac:picMk id="5" creationId="{5F1B5A03-C09A-A2B0-5AE8-0DD476CCF413}"/>
          </ac:picMkLst>
        </pc:picChg>
        <pc:picChg chg="add del mod">
          <ac:chgData name="Robb, Kimberly" userId="20280bf1-a5b9-40cd-886d-9b4e3c67fd6b" providerId="ADAL" clId="{2367ECE9-C1A3-492E-84A7-02E2F5C89CEC}" dt="2022-11-21T00:49:42.598" v="202" actId="478"/>
          <ac:picMkLst>
            <pc:docMk/>
            <pc:sldMk cId="1610921698" sldId="265"/>
            <ac:picMk id="6" creationId="{10C1CBA6-6E64-0527-5F97-A0C4CE645178}"/>
          </ac:picMkLst>
        </pc:picChg>
        <pc:picChg chg="add mod">
          <ac:chgData name="Robb, Kimberly" userId="20280bf1-a5b9-40cd-886d-9b4e3c67fd6b" providerId="ADAL" clId="{2367ECE9-C1A3-492E-84A7-02E2F5C89CEC}" dt="2022-11-21T00:49:38.966" v="201" actId="1076"/>
          <ac:picMkLst>
            <pc:docMk/>
            <pc:sldMk cId="1610921698" sldId="265"/>
            <ac:picMk id="7" creationId="{2900C131-6BDA-6F7B-0265-AF39491F5004}"/>
          </ac:picMkLst>
        </pc:picChg>
        <pc:picChg chg="add mod">
          <ac:chgData name="Robb, Kimberly" userId="20280bf1-a5b9-40cd-886d-9b4e3c67fd6b" providerId="ADAL" clId="{2367ECE9-C1A3-492E-84A7-02E2F5C89CEC}" dt="2022-11-21T00:47:50.235" v="170" actId="1076"/>
          <ac:picMkLst>
            <pc:docMk/>
            <pc:sldMk cId="1610921698" sldId="265"/>
            <ac:picMk id="8" creationId="{4ED7B7FC-D687-21E4-2BEB-E2CBB6F34DF1}"/>
          </ac:picMkLst>
        </pc:picChg>
        <pc:picChg chg="add del mod">
          <ac:chgData name="Robb, Kimberly" userId="20280bf1-a5b9-40cd-886d-9b4e3c67fd6b" providerId="ADAL" clId="{2367ECE9-C1A3-492E-84A7-02E2F5C89CEC}" dt="2022-11-21T00:49:49.891" v="204" actId="478"/>
          <ac:picMkLst>
            <pc:docMk/>
            <pc:sldMk cId="1610921698" sldId="265"/>
            <ac:picMk id="9" creationId="{E982FB2A-EDBC-A1E0-1FE3-D6AAAA21D222}"/>
          </ac:picMkLst>
        </pc:picChg>
        <pc:picChg chg="add mod">
          <ac:chgData name="Robb, Kimberly" userId="20280bf1-a5b9-40cd-886d-9b4e3c67fd6b" providerId="ADAL" clId="{2367ECE9-C1A3-492E-84A7-02E2F5C89CEC}" dt="2022-11-21T00:47:52.549" v="171" actId="1076"/>
          <ac:picMkLst>
            <pc:docMk/>
            <pc:sldMk cId="1610921698" sldId="265"/>
            <ac:picMk id="10" creationId="{5A61A552-A386-ED9F-B5DD-00269A876963}"/>
          </ac:picMkLst>
        </pc:picChg>
        <pc:picChg chg="add mod">
          <ac:chgData name="Robb, Kimberly" userId="20280bf1-a5b9-40cd-886d-9b4e3c67fd6b" providerId="ADAL" clId="{2367ECE9-C1A3-492E-84A7-02E2F5C89CEC}" dt="2022-11-21T00:48:27.392" v="180" actId="1076"/>
          <ac:picMkLst>
            <pc:docMk/>
            <pc:sldMk cId="1610921698" sldId="265"/>
            <ac:picMk id="11" creationId="{CF66DC30-AABC-98F5-B627-97774D73C291}"/>
          </ac:picMkLst>
        </pc:picChg>
        <pc:picChg chg="add mod">
          <ac:chgData name="Robb, Kimberly" userId="20280bf1-a5b9-40cd-886d-9b4e3c67fd6b" providerId="ADAL" clId="{2367ECE9-C1A3-492E-84A7-02E2F5C89CEC}" dt="2022-11-21T00:47:58.413" v="173" actId="1076"/>
          <ac:picMkLst>
            <pc:docMk/>
            <pc:sldMk cId="1610921698" sldId="265"/>
            <ac:picMk id="12" creationId="{62EEC286-A82C-2B1C-574D-40F5F93CA129}"/>
          </ac:picMkLst>
        </pc:picChg>
        <pc:picChg chg="add mod">
          <ac:chgData name="Robb, Kimberly" userId="20280bf1-a5b9-40cd-886d-9b4e3c67fd6b" providerId="ADAL" clId="{2367ECE9-C1A3-492E-84A7-02E2F5C89CEC}" dt="2022-11-21T00:48:30.148" v="181" actId="1076"/>
          <ac:picMkLst>
            <pc:docMk/>
            <pc:sldMk cId="1610921698" sldId="265"/>
            <ac:picMk id="13" creationId="{468E1220-8FFE-C120-4DBA-12A61433D676}"/>
          </ac:picMkLst>
        </pc:picChg>
        <pc:picChg chg="add mod">
          <ac:chgData name="Robb, Kimberly" userId="20280bf1-a5b9-40cd-886d-9b4e3c67fd6b" providerId="ADAL" clId="{2367ECE9-C1A3-492E-84A7-02E2F5C89CEC}" dt="2022-11-21T00:48:49.757" v="188" actId="1076"/>
          <ac:picMkLst>
            <pc:docMk/>
            <pc:sldMk cId="1610921698" sldId="265"/>
            <ac:picMk id="14" creationId="{19F41436-F59A-C4A8-1B1D-4CAB9A358AEB}"/>
          </ac:picMkLst>
        </pc:picChg>
        <pc:picChg chg="add del mod">
          <ac:chgData name="Robb, Kimberly" userId="20280bf1-a5b9-40cd-886d-9b4e3c67fd6b" providerId="ADAL" clId="{2367ECE9-C1A3-492E-84A7-02E2F5C89CEC}" dt="2022-11-21T00:49:45.865" v="203" actId="478"/>
          <ac:picMkLst>
            <pc:docMk/>
            <pc:sldMk cId="1610921698" sldId="265"/>
            <ac:picMk id="15" creationId="{48F229FB-BF16-07E3-9436-CEEF8EE70411}"/>
          </ac:picMkLst>
        </pc:picChg>
        <pc:picChg chg="add mod">
          <ac:chgData name="Robb, Kimberly" userId="20280bf1-a5b9-40cd-886d-9b4e3c67fd6b" providerId="ADAL" clId="{2367ECE9-C1A3-492E-84A7-02E2F5C89CEC}" dt="2022-11-21T00:49:38.966" v="201" actId="1076"/>
          <ac:picMkLst>
            <pc:docMk/>
            <pc:sldMk cId="1610921698" sldId="265"/>
            <ac:picMk id="16" creationId="{5B9A25BE-ACE7-7E53-4C82-633BD176AC42}"/>
          </ac:picMkLst>
        </pc:picChg>
        <pc:picChg chg="add mod">
          <ac:chgData name="Robb, Kimberly" userId="20280bf1-a5b9-40cd-886d-9b4e3c67fd6b" providerId="ADAL" clId="{2367ECE9-C1A3-492E-84A7-02E2F5C89CEC}" dt="2022-11-21T00:49:38.966" v="201" actId="1076"/>
          <ac:picMkLst>
            <pc:docMk/>
            <pc:sldMk cId="1610921698" sldId="265"/>
            <ac:picMk id="17" creationId="{80418075-BDC5-C942-C74E-6EBD975C7FFE}"/>
          </ac:picMkLst>
        </pc:picChg>
        <pc:picChg chg="add mod">
          <ac:chgData name="Robb, Kimberly" userId="20280bf1-a5b9-40cd-886d-9b4e3c67fd6b" providerId="ADAL" clId="{2367ECE9-C1A3-492E-84A7-02E2F5C89CEC}" dt="2022-11-21T00:49:38.966" v="201" actId="1076"/>
          <ac:picMkLst>
            <pc:docMk/>
            <pc:sldMk cId="1610921698" sldId="265"/>
            <ac:picMk id="18" creationId="{5CA995C1-ABEB-3395-E791-8A4E53BC78AC}"/>
          </ac:picMkLst>
        </pc:picChg>
      </pc:sldChg>
      <pc:sldChg chg="addSp modSp mod">
        <pc:chgData name="Robb, Kimberly" userId="20280bf1-a5b9-40cd-886d-9b4e3c67fd6b" providerId="ADAL" clId="{2367ECE9-C1A3-492E-84A7-02E2F5C89CEC}" dt="2022-11-21T00:39:53.480" v="101" actId="1076"/>
        <pc:sldMkLst>
          <pc:docMk/>
          <pc:sldMk cId="287750314" sldId="270"/>
        </pc:sldMkLst>
        <pc:spChg chg="add mod">
          <ac:chgData name="Robb, Kimberly" userId="20280bf1-a5b9-40cd-886d-9b4e3c67fd6b" providerId="ADAL" clId="{2367ECE9-C1A3-492E-84A7-02E2F5C89CEC}" dt="2022-11-21T00:39:53.480" v="101" actId="1076"/>
          <ac:spMkLst>
            <pc:docMk/>
            <pc:sldMk cId="287750314" sldId="270"/>
            <ac:spMk id="2" creationId="{B734D7CA-DE01-8FFE-01AF-26B24F6E3AF2}"/>
          </ac:spMkLst>
        </pc:spChg>
        <pc:picChg chg="add mod">
          <ac:chgData name="Robb, Kimberly" userId="20280bf1-a5b9-40cd-886d-9b4e3c67fd6b" providerId="ADAL" clId="{2367ECE9-C1A3-492E-84A7-02E2F5C89CEC}" dt="2022-11-21T00:39:02.927" v="24" actId="1076"/>
          <ac:picMkLst>
            <pc:docMk/>
            <pc:sldMk cId="287750314" sldId="270"/>
            <ac:picMk id="3074" creationId="{93A6A90D-9FD9-B042-49BB-B3FE5997B14D}"/>
          </ac:picMkLst>
        </pc:picChg>
      </pc:sldChg>
      <pc:sldChg chg="addSp delSp modSp mod">
        <pc:chgData name="Robb, Kimberly" userId="20280bf1-a5b9-40cd-886d-9b4e3c67fd6b" providerId="ADAL" clId="{2367ECE9-C1A3-492E-84A7-02E2F5C89CEC}" dt="2022-11-21T00:40:24.889" v="109" actId="14100"/>
        <pc:sldMkLst>
          <pc:docMk/>
          <pc:sldMk cId="2507902324" sldId="271"/>
        </pc:sldMkLst>
        <pc:spChg chg="add mod">
          <ac:chgData name="Robb, Kimberly" userId="20280bf1-a5b9-40cd-886d-9b4e3c67fd6b" providerId="ADAL" clId="{2367ECE9-C1A3-492E-84A7-02E2F5C89CEC}" dt="2022-11-21T00:40:24.889" v="109" actId="14100"/>
          <ac:spMkLst>
            <pc:docMk/>
            <pc:sldMk cId="2507902324" sldId="271"/>
            <ac:spMk id="3" creationId="{5B018331-D4F5-A429-2333-525EA18D1E21}"/>
          </ac:spMkLst>
        </pc:spChg>
        <pc:picChg chg="del">
          <ac:chgData name="Robb, Kimberly" userId="20280bf1-a5b9-40cd-886d-9b4e3c67fd6b" providerId="ADAL" clId="{2367ECE9-C1A3-492E-84A7-02E2F5C89CEC}" dt="2022-11-21T00:40:16.168" v="106" actId="478"/>
          <ac:picMkLst>
            <pc:docMk/>
            <pc:sldMk cId="2507902324" sldId="271"/>
            <ac:picMk id="6" creationId="{CA5A632E-8C5F-BDC1-C4A7-8A7350C56509}"/>
          </ac:picMkLst>
        </pc:picChg>
        <pc:picChg chg="add mod">
          <ac:chgData name="Robb, Kimberly" userId="20280bf1-a5b9-40cd-886d-9b4e3c67fd6b" providerId="ADAL" clId="{2367ECE9-C1A3-492E-84A7-02E2F5C89CEC}" dt="2022-11-21T00:35:20.176" v="7" actId="1076"/>
          <ac:picMkLst>
            <pc:docMk/>
            <pc:sldMk cId="2507902324" sldId="271"/>
            <ac:picMk id="1026" creationId="{A38A6067-4C3D-4B48-FC96-FF223732B1B3}"/>
          </ac:picMkLst>
        </pc:picChg>
      </pc:sldChg>
      <pc:sldChg chg="addSp delSp modSp add mod">
        <pc:chgData name="Robb, Kimberly" userId="20280bf1-a5b9-40cd-886d-9b4e3c67fd6b" providerId="ADAL" clId="{2367ECE9-C1A3-492E-84A7-02E2F5C89CEC}" dt="2022-11-21T00:40:12.218" v="105" actId="14100"/>
        <pc:sldMkLst>
          <pc:docMk/>
          <pc:sldMk cId="3341882522" sldId="272"/>
        </pc:sldMkLst>
        <pc:spChg chg="add mod">
          <ac:chgData name="Robb, Kimberly" userId="20280bf1-a5b9-40cd-886d-9b4e3c67fd6b" providerId="ADAL" clId="{2367ECE9-C1A3-492E-84A7-02E2F5C89CEC}" dt="2022-11-21T00:40:12.218" v="105" actId="14100"/>
          <ac:spMkLst>
            <pc:docMk/>
            <pc:sldMk cId="3341882522" sldId="272"/>
            <ac:spMk id="2" creationId="{BBB992A0-99B2-3007-C756-81729E443EA0}"/>
          </ac:spMkLst>
        </pc:spChg>
        <pc:picChg chg="del mod">
          <ac:chgData name="Robb, Kimberly" userId="20280bf1-a5b9-40cd-886d-9b4e3c67fd6b" providerId="ADAL" clId="{2367ECE9-C1A3-492E-84A7-02E2F5C89CEC}" dt="2022-11-21T00:40:02.479" v="102" actId="478"/>
          <ac:picMkLst>
            <pc:docMk/>
            <pc:sldMk cId="3341882522" sldId="272"/>
            <ac:picMk id="6" creationId="{CA5A632E-8C5F-BDC1-C4A7-8A7350C56509}"/>
          </ac:picMkLst>
        </pc:picChg>
        <pc:picChg chg="del">
          <ac:chgData name="Robb, Kimberly" userId="20280bf1-a5b9-40cd-886d-9b4e3c67fd6b" providerId="ADAL" clId="{2367ECE9-C1A3-492E-84A7-02E2F5C89CEC}" dt="2022-11-21T00:35:39.665" v="9" actId="478"/>
          <ac:picMkLst>
            <pc:docMk/>
            <pc:sldMk cId="3341882522" sldId="272"/>
            <ac:picMk id="1026" creationId="{A38A6067-4C3D-4B48-FC96-FF223732B1B3}"/>
          </ac:picMkLst>
        </pc:picChg>
        <pc:picChg chg="add mod">
          <ac:chgData name="Robb, Kimberly" userId="20280bf1-a5b9-40cd-886d-9b4e3c67fd6b" providerId="ADAL" clId="{2367ECE9-C1A3-492E-84A7-02E2F5C89CEC}" dt="2022-11-21T00:36:16.580" v="17" actId="1076"/>
          <ac:picMkLst>
            <pc:docMk/>
            <pc:sldMk cId="3341882522" sldId="272"/>
            <ac:picMk id="2050" creationId="{857D663B-452D-6F01-95DA-9813728C0BF6}"/>
          </ac:picMkLst>
        </pc:picChg>
      </pc:sldChg>
      <pc:sldChg chg="addSp delSp modSp new del ord">
        <pc:chgData name="Robb, Kimberly" userId="20280bf1-a5b9-40cd-886d-9b4e3c67fd6b" providerId="ADAL" clId="{2367ECE9-C1A3-492E-84A7-02E2F5C89CEC}" dt="2022-11-21T00:50:14.394" v="207" actId="47"/>
        <pc:sldMkLst>
          <pc:docMk/>
          <pc:sldMk cId="636284633" sldId="273"/>
        </pc:sldMkLst>
        <pc:picChg chg="add del mod">
          <ac:chgData name="Robb, Kimberly" userId="20280bf1-a5b9-40cd-886d-9b4e3c67fd6b" providerId="ADAL" clId="{2367ECE9-C1A3-492E-84A7-02E2F5C89CEC}" dt="2022-11-21T00:45:12.096" v="143" actId="478"/>
          <ac:picMkLst>
            <pc:docMk/>
            <pc:sldMk cId="636284633" sldId="273"/>
            <ac:picMk id="2" creationId="{E380172E-A984-18DC-9E36-A06E95D003BE}"/>
          </ac:picMkLst>
        </pc:picChg>
        <pc:picChg chg="add mod">
          <ac:chgData name="Robb, Kimberly" userId="20280bf1-a5b9-40cd-886d-9b4e3c67fd6b" providerId="ADAL" clId="{2367ECE9-C1A3-492E-84A7-02E2F5C89CEC}" dt="2022-11-21T00:47:21.631" v="164" actId="1076"/>
          <ac:picMkLst>
            <pc:docMk/>
            <pc:sldMk cId="636284633" sldId="273"/>
            <ac:picMk id="3" creationId="{902B37B6-B14E-8D23-10F2-D0859327557A}"/>
          </ac:picMkLst>
        </pc:picChg>
        <pc:picChg chg="add mod">
          <ac:chgData name="Robb, Kimberly" userId="20280bf1-a5b9-40cd-886d-9b4e3c67fd6b" providerId="ADAL" clId="{2367ECE9-C1A3-492E-84A7-02E2F5C89CEC}" dt="2022-11-21T00:47:04.155" v="162" actId="1076"/>
          <ac:picMkLst>
            <pc:docMk/>
            <pc:sldMk cId="636284633" sldId="273"/>
            <ac:picMk id="4" creationId="{5FE9DC63-A021-7150-54DE-D11CDAD347B8}"/>
          </ac:picMkLst>
        </pc:picChg>
        <pc:picChg chg="add mod">
          <ac:chgData name="Robb, Kimberly" userId="20280bf1-a5b9-40cd-886d-9b4e3c67fd6b" providerId="ADAL" clId="{2367ECE9-C1A3-492E-84A7-02E2F5C89CEC}" dt="2022-11-21T00:47:05.420" v="163" actId="1076"/>
          <ac:picMkLst>
            <pc:docMk/>
            <pc:sldMk cId="636284633" sldId="273"/>
            <ac:picMk id="5" creationId="{1A4C58F2-B496-44BE-FFB0-BACA0CCA1B6C}"/>
          </ac:picMkLst>
        </pc:picChg>
        <pc:picChg chg="add mod">
          <ac:chgData name="Robb, Kimberly" userId="20280bf1-a5b9-40cd-886d-9b4e3c67fd6b" providerId="ADAL" clId="{2367ECE9-C1A3-492E-84A7-02E2F5C89CEC}" dt="2022-11-21T00:46:54.596" v="159" actId="408"/>
          <ac:picMkLst>
            <pc:docMk/>
            <pc:sldMk cId="636284633" sldId="273"/>
            <ac:picMk id="6" creationId="{77633D30-C3F1-5E20-5656-E5802013CD93}"/>
          </ac:picMkLst>
        </pc:picChg>
        <pc:picChg chg="add mod">
          <ac:chgData name="Robb, Kimberly" userId="20280bf1-a5b9-40cd-886d-9b4e3c67fd6b" providerId="ADAL" clId="{2367ECE9-C1A3-492E-84A7-02E2F5C89CEC}" dt="2022-11-21T00:47:01.193" v="160" actId="1076"/>
          <ac:picMkLst>
            <pc:docMk/>
            <pc:sldMk cId="636284633" sldId="273"/>
            <ac:picMk id="7" creationId="{B71E6C00-42DF-4BE5-9617-4DF8B0230D47}"/>
          </ac:picMkLst>
        </pc:picChg>
        <pc:picChg chg="add mod">
          <ac:chgData name="Robb, Kimberly" userId="20280bf1-a5b9-40cd-886d-9b4e3c67fd6b" providerId="ADAL" clId="{2367ECE9-C1A3-492E-84A7-02E2F5C89CEC}" dt="2022-11-21T00:46:54.596" v="159" actId="408"/>
          <ac:picMkLst>
            <pc:docMk/>
            <pc:sldMk cId="636284633" sldId="273"/>
            <ac:picMk id="8" creationId="{0D6E861C-3F02-37D3-808A-2C1F34C15B9F}"/>
          </ac:picMkLst>
        </pc:picChg>
        <pc:picChg chg="add del mod">
          <ac:chgData name="Robb, Kimberly" userId="20280bf1-a5b9-40cd-886d-9b4e3c67fd6b" providerId="ADAL" clId="{2367ECE9-C1A3-492E-84A7-02E2F5C89CEC}" dt="2022-11-21T00:45:13.284" v="144" actId="478"/>
          <ac:picMkLst>
            <pc:docMk/>
            <pc:sldMk cId="636284633" sldId="273"/>
            <ac:picMk id="4098" creationId="{CC8C4606-8E5B-CB74-3314-B7881D8CD724}"/>
          </ac:picMkLst>
        </pc:picChg>
      </pc:sldChg>
    </pc:docChg>
  </pc:docChgLst>
  <pc:docChgLst>
    <pc:chgData name="Robb, Kimberly" userId="20280bf1-a5b9-40cd-886d-9b4e3c67fd6b" providerId="ADAL" clId="{B52C3512-8A24-48AE-B5E5-DACC6C666D74}"/>
    <pc:docChg chg="custSel addSld modSld sldOrd">
      <pc:chgData name="Robb, Kimberly" userId="20280bf1-a5b9-40cd-886d-9b4e3c67fd6b" providerId="ADAL" clId="{B52C3512-8A24-48AE-B5E5-DACC6C666D74}" dt="2023-01-27T02:08:32.443" v="108" actId="1076"/>
      <pc:docMkLst>
        <pc:docMk/>
      </pc:docMkLst>
      <pc:sldChg chg="ord">
        <pc:chgData name="Robb, Kimberly" userId="20280bf1-a5b9-40cd-886d-9b4e3c67fd6b" providerId="ADAL" clId="{B52C3512-8A24-48AE-B5E5-DACC6C666D74}" dt="2023-01-20T22:27:48.852" v="1"/>
        <pc:sldMkLst>
          <pc:docMk/>
          <pc:sldMk cId="1610921698" sldId="265"/>
        </pc:sldMkLst>
      </pc:sldChg>
      <pc:sldChg chg="addSp delSp modSp add mod">
        <pc:chgData name="Robb, Kimberly" userId="20280bf1-a5b9-40cd-886d-9b4e3c67fd6b" providerId="ADAL" clId="{B52C3512-8A24-48AE-B5E5-DACC6C666D74}" dt="2023-01-27T00:05:52.736" v="96" actId="1076"/>
        <pc:sldMkLst>
          <pc:docMk/>
          <pc:sldMk cId="1492320918" sldId="273"/>
        </pc:sldMkLst>
        <pc:grpChg chg="del mod">
          <ac:chgData name="Robb, Kimberly" userId="20280bf1-a5b9-40cd-886d-9b4e3c67fd6b" providerId="ADAL" clId="{B52C3512-8A24-48AE-B5E5-DACC6C666D74}" dt="2023-01-26T23:59:36.175" v="9" actId="478"/>
          <ac:grpSpMkLst>
            <pc:docMk/>
            <pc:sldMk cId="1492320918" sldId="273"/>
            <ac:grpSpMk id="19" creationId="{7A83A9D4-E129-5DD9-BACD-EC4CF82FDBC7}"/>
          </ac:grpSpMkLst>
        </pc:grpChg>
        <pc:grpChg chg="add mod">
          <ac:chgData name="Robb, Kimberly" userId="20280bf1-a5b9-40cd-886d-9b4e3c67fd6b" providerId="ADAL" clId="{B52C3512-8A24-48AE-B5E5-DACC6C666D74}" dt="2023-01-27T00:05:52.736" v="96" actId="1076"/>
          <ac:grpSpMkLst>
            <pc:docMk/>
            <pc:sldMk cId="1492320918" sldId="273"/>
            <ac:grpSpMk id="31" creationId="{A14923A8-AB8A-2373-F9FF-29FE0E66741F}"/>
          </ac:grpSpMkLst>
        </pc:grpChg>
        <pc:grpChg chg="add mod">
          <ac:chgData name="Robb, Kimberly" userId="20280bf1-a5b9-40cd-886d-9b4e3c67fd6b" providerId="ADAL" clId="{B52C3512-8A24-48AE-B5E5-DACC6C666D74}" dt="2023-01-27T00:05:50.165" v="95" actId="1076"/>
          <ac:grpSpMkLst>
            <pc:docMk/>
            <pc:sldMk cId="1492320918" sldId="273"/>
            <ac:grpSpMk id="32" creationId="{2727868A-D6ED-976F-DA5C-043B16281AD1}"/>
          </ac:grpSpMkLst>
        </pc:grpChg>
        <pc:picChg chg="del">
          <ac:chgData name="Robb, Kimberly" userId="20280bf1-a5b9-40cd-886d-9b4e3c67fd6b" providerId="ADAL" clId="{B52C3512-8A24-48AE-B5E5-DACC6C666D74}" dt="2023-01-26T23:59:32.754" v="3" actId="478"/>
          <ac:picMkLst>
            <pc:docMk/>
            <pc:sldMk cId="1492320918" sldId="273"/>
            <ac:picMk id="5" creationId="{5F1B5A03-C09A-A2B0-5AE8-0DD476CCF413}"/>
          </ac:picMkLst>
        </pc:picChg>
        <pc:picChg chg="add mod">
          <ac:chgData name="Robb, Kimberly" userId="20280bf1-a5b9-40cd-886d-9b4e3c67fd6b" providerId="ADAL" clId="{B52C3512-8A24-48AE-B5E5-DACC6C666D74}" dt="2023-01-27T00:00:08.210" v="21" actId="1076"/>
          <ac:picMkLst>
            <pc:docMk/>
            <pc:sldMk cId="1492320918" sldId="273"/>
            <ac:picMk id="6" creationId="{009E6795-F722-BDDC-F29D-8A942603BE3F}"/>
          </ac:picMkLst>
        </pc:picChg>
        <pc:picChg chg="mod">
          <ac:chgData name="Robb, Kimberly" userId="20280bf1-a5b9-40cd-886d-9b4e3c67fd6b" providerId="ADAL" clId="{B52C3512-8A24-48AE-B5E5-DACC6C666D74}" dt="2023-01-26T23:59:35.697" v="8" actId="1076"/>
          <ac:picMkLst>
            <pc:docMk/>
            <pc:sldMk cId="1492320918" sldId="273"/>
            <ac:picMk id="7" creationId="{2900C131-6BDA-6F7B-0265-AF39491F5004}"/>
          </ac:picMkLst>
        </pc:picChg>
        <pc:picChg chg="del">
          <ac:chgData name="Robb, Kimberly" userId="20280bf1-a5b9-40cd-886d-9b4e3c67fd6b" providerId="ADAL" clId="{B52C3512-8A24-48AE-B5E5-DACC6C666D74}" dt="2023-01-26T23:59:34.393" v="6" actId="478"/>
          <ac:picMkLst>
            <pc:docMk/>
            <pc:sldMk cId="1492320918" sldId="273"/>
            <ac:picMk id="8" creationId="{4ED7B7FC-D687-21E4-2BEB-E2CBB6F34DF1}"/>
          </ac:picMkLst>
        </pc:picChg>
        <pc:picChg chg="del mod">
          <ac:chgData name="Robb, Kimberly" userId="20280bf1-a5b9-40cd-886d-9b4e3c67fd6b" providerId="ADAL" clId="{B52C3512-8A24-48AE-B5E5-DACC6C666D74}" dt="2023-01-26T23:59:33.609" v="5" actId="478"/>
          <ac:picMkLst>
            <pc:docMk/>
            <pc:sldMk cId="1492320918" sldId="273"/>
            <ac:picMk id="10" creationId="{5A61A552-A386-ED9F-B5DD-00269A876963}"/>
          </ac:picMkLst>
        </pc:picChg>
        <pc:picChg chg="del">
          <ac:chgData name="Robb, Kimberly" userId="20280bf1-a5b9-40cd-886d-9b4e3c67fd6b" providerId="ADAL" clId="{B52C3512-8A24-48AE-B5E5-DACC6C666D74}" dt="2023-01-26T23:59:37.807" v="12" actId="478"/>
          <ac:picMkLst>
            <pc:docMk/>
            <pc:sldMk cId="1492320918" sldId="273"/>
            <ac:picMk id="11" creationId="{CF66DC30-AABC-98F5-B627-97774D73C291}"/>
          </ac:picMkLst>
        </pc:picChg>
        <pc:picChg chg="del">
          <ac:chgData name="Robb, Kimberly" userId="20280bf1-a5b9-40cd-886d-9b4e3c67fd6b" providerId="ADAL" clId="{B52C3512-8A24-48AE-B5E5-DACC6C666D74}" dt="2023-01-26T23:59:35.048" v="7" actId="478"/>
          <ac:picMkLst>
            <pc:docMk/>
            <pc:sldMk cId="1492320918" sldId="273"/>
            <ac:picMk id="12" creationId="{62EEC286-A82C-2B1C-574D-40F5F93CA129}"/>
          </ac:picMkLst>
        </pc:picChg>
        <pc:picChg chg="del mod">
          <ac:chgData name="Robb, Kimberly" userId="20280bf1-a5b9-40cd-886d-9b4e3c67fd6b" providerId="ADAL" clId="{B52C3512-8A24-48AE-B5E5-DACC6C666D74}" dt="2023-01-26T23:59:37.122" v="11" actId="478"/>
          <ac:picMkLst>
            <pc:docMk/>
            <pc:sldMk cId="1492320918" sldId="273"/>
            <ac:picMk id="13" creationId="{468E1220-8FFE-C120-4DBA-12A61433D676}"/>
          </ac:picMkLst>
        </pc:picChg>
        <pc:picChg chg="del">
          <ac:chgData name="Robb, Kimberly" userId="20280bf1-a5b9-40cd-886d-9b4e3c67fd6b" providerId="ADAL" clId="{B52C3512-8A24-48AE-B5E5-DACC6C666D74}" dt="2023-01-26T23:59:38.807" v="13" actId="478"/>
          <ac:picMkLst>
            <pc:docMk/>
            <pc:sldMk cId="1492320918" sldId="273"/>
            <ac:picMk id="14" creationId="{19F41436-F59A-C4A8-1B1D-4CAB9A358AEB}"/>
          </ac:picMkLst>
        </pc:picChg>
        <pc:picChg chg="add mod">
          <ac:chgData name="Robb, Kimberly" userId="20280bf1-a5b9-40cd-886d-9b4e3c67fd6b" providerId="ADAL" clId="{B52C3512-8A24-48AE-B5E5-DACC6C666D74}" dt="2023-01-27T00:02:07.190" v="46" actId="1076"/>
          <ac:picMkLst>
            <pc:docMk/>
            <pc:sldMk cId="1492320918" sldId="273"/>
            <ac:picMk id="15" creationId="{9311ECF7-DB10-E9E1-8DC4-ABE01FB86EAC}"/>
          </ac:picMkLst>
        </pc:picChg>
        <pc:picChg chg="mod">
          <ac:chgData name="Robb, Kimberly" userId="20280bf1-a5b9-40cd-886d-9b4e3c67fd6b" providerId="ADAL" clId="{B52C3512-8A24-48AE-B5E5-DACC6C666D74}" dt="2023-01-26T23:59:35.697" v="8" actId="1076"/>
          <ac:picMkLst>
            <pc:docMk/>
            <pc:sldMk cId="1492320918" sldId="273"/>
            <ac:picMk id="16" creationId="{5B9A25BE-ACE7-7E53-4C82-633BD176AC42}"/>
          </ac:picMkLst>
        </pc:picChg>
        <pc:picChg chg="mod">
          <ac:chgData name="Robb, Kimberly" userId="20280bf1-a5b9-40cd-886d-9b4e3c67fd6b" providerId="ADAL" clId="{B52C3512-8A24-48AE-B5E5-DACC6C666D74}" dt="2023-01-26T23:59:35.697" v="8" actId="1076"/>
          <ac:picMkLst>
            <pc:docMk/>
            <pc:sldMk cId="1492320918" sldId="273"/>
            <ac:picMk id="17" creationId="{80418075-BDC5-C942-C74E-6EBD975C7FFE}"/>
          </ac:picMkLst>
        </pc:picChg>
        <pc:picChg chg="mod">
          <ac:chgData name="Robb, Kimberly" userId="20280bf1-a5b9-40cd-886d-9b4e3c67fd6b" providerId="ADAL" clId="{B52C3512-8A24-48AE-B5E5-DACC6C666D74}" dt="2023-01-26T23:59:35.697" v="8" actId="1076"/>
          <ac:picMkLst>
            <pc:docMk/>
            <pc:sldMk cId="1492320918" sldId="273"/>
            <ac:picMk id="18" creationId="{5CA995C1-ABEB-3395-E791-8A4E53BC78AC}"/>
          </ac:picMkLst>
        </pc:picChg>
        <pc:picChg chg="add mod">
          <ac:chgData name="Robb, Kimberly" userId="20280bf1-a5b9-40cd-886d-9b4e3c67fd6b" providerId="ADAL" clId="{B52C3512-8A24-48AE-B5E5-DACC6C666D74}" dt="2023-01-27T00:02:10.592" v="47" actId="1076"/>
          <ac:picMkLst>
            <pc:docMk/>
            <pc:sldMk cId="1492320918" sldId="273"/>
            <ac:picMk id="20" creationId="{3A2FF0DD-71D2-08B2-2AF7-7C416BE2F751}"/>
          </ac:picMkLst>
        </pc:picChg>
        <pc:picChg chg="add mod">
          <ac:chgData name="Robb, Kimberly" userId="20280bf1-a5b9-40cd-886d-9b4e3c67fd6b" providerId="ADAL" clId="{B52C3512-8A24-48AE-B5E5-DACC6C666D74}" dt="2023-01-27T00:02:26.736" v="54" actId="1076"/>
          <ac:picMkLst>
            <pc:docMk/>
            <pc:sldMk cId="1492320918" sldId="273"/>
            <ac:picMk id="22" creationId="{949BC813-BE27-2B5C-9981-D752161BAC3F}"/>
          </ac:picMkLst>
        </pc:picChg>
        <pc:picChg chg="add mod">
          <ac:chgData name="Robb, Kimberly" userId="20280bf1-a5b9-40cd-886d-9b4e3c67fd6b" providerId="ADAL" clId="{B52C3512-8A24-48AE-B5E5-DACC6C666D74}" dt="2023-01-27T00:02:30.012" v="55" actId="1076"/>
          <ac:picMkLst>
            <pc:docMk/>
            <pc:sldMk cId="1492320918" sldId="273"/>
            <ac:picMk id="24" creationId="{8C01C5BE-4560-6C09-D930-A7DB95D1C046}"/>
          </ac:picMkLst>
        </pc:picChg>
        <pc:picChg chg="add del mod">
          <ac:chgData name="Robb, Kimberly" userId="20280bf1-a5b9-40cd-886d-9b4e3c67fd6b" providerId="ADAL" clId="{B52C3512-8A24-48AE-B5E5-DACC6C666D74}" dt="2023-01-27T00:05:22.758" v="89" actId="478"/>
          <ac:picMkLst>
            <pc:docMk/>
            <pc:sldMk cId="1492320918" sldId="273"/>
            <ac:picMk id="26" creationId="{AC9051C2-2B8F-E692-A8E3-35BE7CA73C43}"/>
          </ac:picMkLst>
        </pc:picChg>
        <pc:picChg chg="add del mod">
          <ac:chgData name="Robb, Kimberly" userId="20280bf1-a5b9-40cd-886d-9b4e3c67fd6b" providerId="ADAL" clId="{B52C3512-8A24-48AE-B5E5-DACC6C666D74}" dt="2023-01-27T00:05:20.493" v="88" actId="478"/>
          <ac:picMkLst>
            <pc:docMk/>
            <pc:sldMk cId="1492320918" sldId="273"/>
            <ac:picMk id="28" creationId="{22847693-5C9E-179F-CA97-CDF8CDAB8DC9}"/>
          </ac:picMkLst>
        </pc:picChg>
        <pc:picChg chg="add mod">
          <ac:chgData name="Robb, Kimberly" userId="20280bf1-a5b9-40cd-886d-9b4e3c67fd6b" providerId="ADAL" clId="{B52C3512-8A24-48AE-B5E5-DACC6C666D74}" dt="2023-01-27T00:05:35.897" v="90" actId="164"/>
          <ac:picMkLst>
            <pc:docMk/>
            <pc:sldMk cId="1492320918" sldId="273"/>
            <ac:picMk id="29" creationId="{AA0A1A0C-85EB-4DED-5FF4-22C10457DB94}"/>
          </ac:picMkLst>
        </pc:picChg>
        <pc:picChg chg="add mod">
          <ac:chgData name="Robb, Kimberly" userId="20280bf1-a5b9-40cd-886d-9b4e3c67fd6b" providerId="ADAL" clId="{B52C3512-8A24-48AE-B5E5-DACC6C666D74}" dt="2023-01-27T00:05:35.897" v="90" actId="164"/>
          <ac:picMkLst>
            <pc:docMk/>
            <pc:sldMk cId="1492320918" sldId="273"/>
            <ac:picMk id="30" creationId="{4CA5CCA4-B2E0-1DFA-8DA3-DDC9735C2B7B}"/>
          </ac:picMkLst>
        </pc:picChg>
        <pc:picChg chg="mod">
          <ac:chgData name="Robb, Kimberly" userId="20280bf1-a5b9-40cd-886d-9b4e3c67fd6b" providerId="ADAL" clId="{B52C3512-8A24-48AE-B5E5-DACC6C666D74}" dt="2023-01-27T00:05:38.323" v="91"/>
          <ac:picMkLst>
            <pc:docMk/>
            <pc:sldMk cId="1492320918" sldId="273"/>
            <ac:picMk id="33" creationId="{F744B540-9073-DCFD-A4C7-9586FB216F7A}"/>
          </ac:picMkLst>
        </pc:picChg>
        <pc:picChg chg="mod">
          <ac:chgData name="Robb, Kimberly" userId="20280bf1-a5b9-40cd-886d-9b4e3c67fd6b" providerId="ADAL" clId="{B52C3512-8A24-48AE-B5E5-DACC6C666D74}" dt="2023-01-27T00:05:38.323" v="91"/>
          <ac:picMkLst>
            <pc:docMk/>
            <pc:sldMk cId="1492320918" sldId="273"/>
            <ac:picMk id="34" creationId="{EEC7A747-294A-66BC-9D58-34ADC4728787}"/>
          </ac:picMkLst>
        </pc:picChg>
      </pc:sldChg>
      <pc:sldChg chg="addSp delSp modSp add mod setBg">
        <pc:chgData name="Robb, Kimberly" userId="20280bf1-a5b9-40cd-886d-9b4e3c67fd6b" providerId="ADAL" clId="{B52C3512-8A24-48AE-B5E5-DACC6C666D74}" dt="2023-01-27T02:08:32.443" v="108" actId="1076"/>
        <pc:sldMkLst>
          <pc:docMk/>
          <pc:sldMk cId="1066438490" sldId="274"/>
        </pc:sldMkLst>
        <pc:spChg chg="mod">
          <ac:chgData name="Robb, Kimberly" userId="20280bf1-a5b9-40cd-886d-9b4e3c67fd6b" providerId="ADAL" clId="{B52C3512-8A24-48AE-B5E5-DACC6C666D74}" dt="2023-01-27T02:08:32.443" v="108" actId="1076"/>
          <ac:spMkLst>
            <pc:docMk/>
            <pc:sldMk cId="1066438490" sldId="274"/>
            <ac:spMk id="2" creationId="{B734D7CA-DE01-8FFE-01AF-26B24F6E3AF2}"/>
          </ac:spMkLst>
        </pc:spChg>
        <pc:spChg chg="add">
          <ac:chgData name="Robb, Kimberly" userId="20280bf1-a5b9-40cd-886d-9b4e3c67fd6b" providerId="ADAL" clId="{B52C3512-8A24-48AE-B5E5-DACC6C666D74}" dt="2023-01-27T02:07:58.420" v="104" actId="26606"/>
          <ac:spMkLst>
            <pc:docMk/>
            <pc:sldMk cId="1066438490" sldId="274"/>
            <ac:spMk id="1031" creationId="{201CC55D-ED54-4C5C-95E6-10947BD1103B}"/>
          </ac:spMkLst>
        </pc:spChg>
        <pc:spChg chg="add">
          <ac:chgData name="Robb, Kimberly" userId="20280bf1-a5b9-40cd-886d-9b4e3c67fd6b" providerId="ADAL" clId="{B52C3512-8A24-48AE-B5E5-DACC6C666D74}" dt="2023-01-27T02:07:58.420" v="104" actId="26606"/>
          <ac:spMkLst>
            <pc:docMk/>
            <pc:sldMk cId="1066438490" sldId="274"/>
            <ac:spMk id="1037" creationId="{3873B707-463F-40B0-8227-E8CC6C67EB25}"/>
          </ac:spMkLst>
        </pc:spChg>
        <pc:spChg chg="add">
          <ac:chgData name="Robb, Kimberly" userId="20280bf1-a5b9-40cd-886d-9b4e3c67fd6b" providerId="ADAL" clId="{B52C3512-8A24-48AE-B5E5-DACC6C666D74}" dt="2023-01-27T02:07:58.420" v="104" actId="26606"/>
          <ac:spMkLst>
            <pc:docMk/>
            <pc:sldMk cId="1066438490" sldId="274"/>
            <ac:spMk id="1039" creationId="{C13237C8-E62C-4F0D-A318-BD6FB6C2D138}"/>
          </ac:spMkLst>
        </pc:spChg>
        <pc:spChg chg="add">
          <ac:chgData name="Robb, Kimberly" userId="20280bf1-a5b9-40cd-886d-9b4e3c67fd6b" providerId="ADAL" clId="{B52C3512-8A24-48AE-B5E5-DACC6C666D74}" dt="2023-01-27T02:07:58.420" v="104" actId="26606"/>
          <ac:spMkLst>
            <pc:docMk/>
            <pc:sldMk cId="1066438490" sldId="274"/>
            <ac:spMk id="1041" creationId="{19C9EAEA-39D0-4B0E-A0EB-51E7B26740B1}"/>
          </ac:spMkLst>
        </pc:spChg>
        <pc:grpChg chg="add">
          <ac:chgData name="Robb, Kimberly" userId="20280bf1-a5b9-40cd-886d-9b4e3c67fd6b" providerId="ADAL" clId="{B52C3512-8A24-48AE-B5E5-DACC6C666D74}" dt="2023-01-27T02:07:58.420" v="104" actId="26606"/>
          <ac:grpSpMkLst>
            <pc:docMk/>
            <pc:sldMk cId="1066438490" sldId="274"/>
            <ac:grpSpMk id="1033" creationId="{1DE889C7-FAD6-4397-98E2-05D503484459}"/>
          </ac:grpSpMkLst>
        </pc:grpChg>
        <pc:picChg chg="add mod">
          <ac:chgData name="Robb, Kimberly" userId="20280bf1-a5b9-40cd-886d-9b4e3c67fd6b" providerId="ADAL" clId="{B52C3512-8A24-48AE-B5E5-DACC6C666D74}" dt="2023-01-27T02:07:58.420" v="104" actId="26606"/>
          <ac:picMkLst>
            <pc:docMk/>
            <pc:sldMk cId="1066438490" sldId="274"/>
            <ac:picMk id="1026" creationId="{BE580E9B-17F1-E3A9-EB3A-FC418203DDB2}"/>
          </ac:picMkLst>
        </pc:picChg>
        <pc:picChg chg="del">
          <ac:chgData name="Robb, Kimberly" userId="20280bf1-a5b9-40cd-886d-9b4e3c67fd6b" providerId="ADAL" clId="{B52C3512-8A24-48AE-B5E5-DACC6C666D74}" dt="2023-01-27T02:07:37.282" v="98" actId="478"/>
          <ac:picMkLst>
            <pc:docMk/>
            <pc:sldMk cId="1066438490" sldId="274"/>
            <ac:picMk id="3074" creationId="{93A6A90D-9FD9-B042-49BB-B3FE5997B14D}"/>
          </ac:picMkLst>
        </pc:picChg>
      </pc:sldChg>
    </pc:docChg>
  </pc:docChgLst>
  <pc:docChgLst>
    <pc:chgData name="Robb, Kimberly" userId="20280bf1-a5b9-40cd-886d-9b4e3c67fd6b" providerId="ADAL" clId="{C546F6CC-5F58-4220-BD7E-9F996CECD0AC}"/>
    <pc:docChg chg="undo custSel addSld modSld sldOrd">
      <pc:chgData name="Robb, Kimberly" userId="20280bf1-a5b9-40cd-886d-9b4e3c67fd6b" providerId="ADAL" clId="{C546F6CC-5F58-4220-BD7E-9F996CECD0AC}" dt="2023-10-04T20:13:43.958" v="179" actId="207"/>
      <pc:docMkLst>
        <pc:docMk/>
      </pc:docMkLst>
      <pc:sldChg chg="addSp delSp modSp mod">
        <pc:chgData name="Robb, Kimberly" userId="20280bf1-a5b9-40cd-886d-9b4e3c67fd6b" providerId="ADAL" clId="{C546F6CC-5F58-4220-BD7E-9F996CECD0AC}" dt="2023-10-04T20:00:33.952" v="15" actId="408"/>
        <pc:sldMkLst>
          <pc:docMk/>
          <pc:sldMk cId="1610921698" sldId="265"/>
        </pc:sldMkLst>
        <pc:spChg chg="mod">
          <ac:chgData name="Robb, Kimberly" userId="20280bf1-a5b9-40cd-886d-9b4e3c67fd6b" providerId="ADAL" clId="{C546F6CC-5F58-4220-BD7E-9F996CECD0AC}" dt="2023-10-04T19:59:16.918" v="2"/>
          <ac:spMkLst>
            <pc:docMk/>
            <pc:sldMk cId="1610921698" sldId="265"/>
            <ac:spMk id="15" creationId="{7362BFDC-CF78-6A10-61C7-629A83CED325}"/>
          </ac:spMkLst>
        </pc:spChg>
        <pc:spChg chg="mod">
          <ac:chgData name="Robb, Kimberly" userId="20280bf1-a5b9-40cd-886d-9b4e3c67fd6b" providerId="ADAL" clId="{C546F6CC-5F58-4220-BD7E-9F996CECD0AC}" dt="2023-10-04T19:59:16.918" v="2"/>
          <ac:spMkLst>
            <pc:docMk/>
            <pc:sldMk cId="1610921698" sldId="265"/>
            <ac:spMk id="20" creationId="{BFBEEFFC-D579-7097-49FF-0C36C0C61025}"/>
          </ac:spMkLst>
        </pc:spChg>
        <pc:spChg chg="mod">
          <ac:chgData name="Robb, Kimberly" userId="20280bf1-a5b9-40cd-886d-9b4e3c67fd6b" providerId="ADAL" clId="{C546F6CC-5F58-4220-BD7E-9F996CECD0AC}" dt="2023-10-04T19:59:16.918" v="2"/>
          <ac:spMkLst>
            <pc:docMk/>
            <pc:sldMk cId="1610921698" sldId="265"/>
            <ac:spMk id="21" creationId="{77F55FA6-4DB5-C9DD-54D6-8EB20EB2E607}"/>
          </ac:spMkLst>
        </pc:spChg>
        <pc:spChg chg="mod">
          <ac:chgData name="Robb, Kimberly" userId="20280bf1-a5b9-40cd-886d-9b4e3c67fd6b" providerId="ADAL" clId="{C546F6CC-5F58-4220-BD7E-9F996CECD0AC}" dt="2023-10-04T19:59:16.918" v="2"/>
          <ac:spMkLst>
            <pc:docMk/>
            <pc:sldMk cId="1610921698" sldId="265"/>
            <ac:spMk id="22" creationId="{762F6807-8E1E-6F44-6CC0-F7390AFC010C}"/>
          </ac:spMkLst>
        </pc:spChg>
        <pc:grpChg chg="add mod">
          <ac:chgData name="Robb, Kimberly" userId="20280bf1-a5b9-40cd-886d-9b4e3c67fd6b" providerId="ADAL" clId="{C546F6CC-5F58-4220-BD7E-9F996CECD0AC}" dt="2023-10-04T19:59:16.918" v="2"/>
          <ac:grpSpMkLst>
            <pc:docMk/>
            <pc:sldMk cId="1610921698" sldId="265"/>
            <ac:grpSpMk id="4" creationId="{6837A3D1-00B6-CB90-4147-756A7563C5AD}"/>
          </ac:grpSpMkLst>
        </pc:grpChg>
        <pc:grpChg chg="mod">
          <ac:chgData name="Robb, Kimberly" userId="20280bf1-a5b9-40cd-886d-9b4e3c67fd6b" providerId="ADAL" clId="{C546F6CC-5F58-4220-BD7E-9F996CECD0AC}" dt="2023-10-04T19:59:16.918" v="2"/>
          <ac:grpSpMkLst>
            <pc:docMk/>
            <pc:sldMk cId="1610921698" sldId="265"/>
            <ac:grpSpMk id="9" creationId="{AD215453-A281-145F-9427-E799276F8E65}"/>
          </ac:grpSpMkLst>
        </pc:grpChg>
        <pc:grpChg chg="mod">
          <ac:chgData name="Robb, Kimberly" userId="20280bf1-a5b9-40cd-886d-9b4e3c67fd6b" providerId="ADAL" clId="{C546F6CC-5F58-4220-BD7E-9F996CECD0AC}" dt="2023-10-04T20:00:04.951" v="10" actId="1076"/>
          <ac:grpSpMkLst>
            <pc:docMk/>
            <pc:sldMk cId="1610921698" sldId="265"/>
            <ac:grpSpMk id="19" creationId="{7A83A9D4-E129-5DD9-BACD-EC4CF82FDBC7}"/>
          </ac:grpSpMkLst>
        </pc:grpChg>
        <pc:graphicFrameChg chg="del modGraphic">
          <ac:chgData name="Robb, Kimberly" userId="20280bf1-a5b9-40cd-886d-9b4e3c67fd6b" providerId="ADAL" clId="{C546F6CC-5F58-4220-BD7E-9F996CECD0AC}" dt="2023-10-04T19:59:06.668" v="1" actId="478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picChg chg="mod">
          <ac:chgData name="Robb, Kimberly" userId="20280bf1-a5b9-40cd-886d-9b4e3c67fd6b" providerId="ADAL" clId="{C546F6CC-5F58-4220-BD7E-9F996CECD0AC}" dt="2023-10-04T19:59:27.157" v="4" actId="1076"/>
          <ac:picMkLst>
            <pc:docMk/>
            <pc:sldMk cId="1610921698" sldId="265"/>
            <ac:picMk id="5" creationId="{5F1B5A03-C09A-A2B0-5AE8-0DD476CCF413}"/>
          </ac:picMkLst>
        </pc:picChg>
        <pc:picChg chg="mod">
          <ac:chgData name="Robb, Kimberly" userId="20280bf1-a5b9-40cd-886d-9b4e3c67fd6b" providerId="ADAL" clId="{C546F6CC-5F58-4220-BD7E-9F996CECD0AC}" dt="2023-10-04T20:00:04.951" v="10" actId="1076"/>
          <ac:picMkLst>
            <pc:docMk/>
            <pc:sldMk cId="1610921698" sldId="265"/>
            <ac:picMk id="7" creationId="{2900C131-6BDA-6F7B-0265-AF39491F5004}"/>
          </ac:picMkLst>
        </pc:picChg>
        <pc:picChg chg="mod">
          <ac:chgData name="Robb, Kimberly" userId="20280bf1-a5b9-40cd-886d-9b4e3c67fd6b" providerId="ADAL" clId="{C546F6CC-5F58-4220-BD7E-9F996CECD0AC}" dt="2023-10-04T20:00:33.952" v="15" actId="408"/>
          <ac:picMkLst>
            <pc:docMk/>
            <pc:sldMk cId="1610921698" sldId="265"/>
            <ac:picMk id="8" creationId="{4ED7B7FC-D687-21E4-2BEB-E2CBB6F34DF1}"/>
          </ac:picMkLst>
        </pc:picChg>
        <pc:picChg chg="mod">
          <ac:chgData name="Robb, Kimberly" userId="20280bf1-a5b9-40cd-886d-9b4e3c67fd6b" providerId="ADAL" clId="{C546F6CC-5F58-4220-BD7E-9F996CECD0AC}" dt="2023-10-04T20:00:33.952" v="15" actId="408"/>
          <ac:picMkLst>
            <pc:docMk/>
            <pc:sldMk cId="1610921698" sldId="265"/>
            <ac:picMk id="10" creationId="{5A61A552-A386-ED9F-B5DD-00269A876963}"/>
          </ac:picMkLst>
        </pc:picChg>
        <pc:picChg chg="mod">
          <ac:chgData name="Robb, Kimberly" userId="20280bf1-a5b9-40cd-886d-9b4e3c67fd6b" providerId="ADAL" clId="{C546F6CC-5F58-4220-BD7E-9F996CECD0AC}" dt="2023-10-04T19:59:59.541" v="9" actId="554"/>
          <ac:picMkLst>
            <pc:docMk/>
            <pc:sldMk cId="1610921698" sldId="265"/>
            <ac:picMk id="11" creationId="{CF66DC30-AABC-98F5-B627-97774D73C291}"/>
          </ac:picMkLst>
        </pc:picChg>
        <pc:picChg chg="mod">
          <ac:chgData name="Robb, Kimberly" userId="20280bf1-a5b9-40cd-886d-9b4e3c67fd6b" providerId="ADAL" clId="{C546F6CC-5F58-4220-BD7E-9F996CECD0AC}" dt="2023-10-04T20:00:33.952" v="15" actId="408"/>
          <ac:picMkLst>
            <pc:docMk/>
            <pc:sldMk cId="1610921698" sldId="265"/>
            <ac:picMk id="12" creationId="{62EEC286-A82C-2B1C-574D-40F5F93CA129}"/>
          </ac:picMkLst>
        </pc:picChg>
        <pc:picChg chg="mod">
          <ac:chgData name="Robb, Kimberly" userId="20280bf1-a5b9-40cd-886d-9b4e3c67fd6b" providerId="ADAL" clId="{C546F6CC-5F58-4220-BD7E-9F996CECD0AC}" dt="2023-10-04T19:59:59.541" v="9" actId="554"/>
          <ac:picMkLst>
            <pc:docMk/>
            <pc:sldMk cId="1610921698" sldId="265"/>
            <ac:picMk id="13" creationId="{468E1220-8FFE-C120-4DBA-12A61433D676}"/>
          </ac:picMkLst>
        </pc:picChg>
        <pc:picChg chg="mod">
          <ac:chgData name="Robb, Kimberly" userId="20280bf1-a5b9-40cd-886d-9b4e3c67fd6b" providerId="ADAL" clId="{C546F6CC-5F58-4220-BD7E-9F996CECD0AC}" dt="2023-10-04T19:59:35.961" v="7" actId="1076"/>
          <ac:picMkLst>
            <pc:docMk/>
            <pc:sldMk cId="1610921698" sldId="265"/>
            <ac:picMk id="14" creationId="{19F41436-F59A-C4A8-1B1D-4CAB9A358AEB}"/>
          </ac:picMkLst>
        </pc:picChg>
        <pc:picChg chg="mod">
          <ac:chgData name="Robb, Kimberly" userId="20280bf1-a5b9-40cd-886d-9b4e3c67fd6b" providerId="ADAL" clId="{C546F6CC-5F58-4220-BD7E-9F996CECD0AC}" dt="2023-10-04T20:00:04.951" v="10" actId="1076"/>
          <ac:picMkLst>
            <pc:docMk/>
            <pc:sldMk cId="1610921698" sldId="265"/>
            <ac:picMk id="16" creationId="{5B9A25BE-ACE7-7E53-4C82-633BD176AC42}"/>
          </ac:picMkLst>
        </pc:picChg>
        <pc:picChg chg="mod">
          <ac:chgData name="Robb, Kimberly" userId="20280bf1-a5b9-40cd-886d-9b4e3c67fd6b" providerId="ADAL" clId="{C546F6CC-5F58-4220-BD7E-9F996CECD0AC}" dt="2023-10-04T20:00:04.951" v="10" actId="1076"/>
          <ac:picMkLst>
            <pc:docMk/>
            <pc:sldMk cId="1610921698" sldId="265"/>
            <ac:picMk id="17" creationId="{80418075-BDC5-C942-C74E-6EBD975C7FFE}"/>
          </ac:picMkLst>
        </pc:picChg>
        <pc:picChg chg="mod">
          <ac:chgData name="Robb, Kimberly" userId="20280bf1-a5b9-40cd-886d-9b4e3c67fd6b" providerId="ADAL" clId="{C546F6CC-5F58-4220-BD7E-9F996CECD0AC}" dt="2023-10-04T20:00:04.951" v="10" actId="1076"/>
          <ac:picMkLst>
            <pc:docMk/>
            <pc:sldMk cId="1610921698" sldId="265"/>
            <ac:picMk id="18" creationId="{5CA995C1-ABEB-3395-E791-8A4E53BC78AC}"/>
          </ac:picMkLst>
        </pc:picChg>
        <pc:cxnChg chg="mod">
          <ac:chgData name="Robb, Kimberly" userId="20280bf1-a5b9-40cd-886d-9b4e3c67fd6b" providerId="ADAL" clId="{C546F6CC-5F58-4220-BD7E-9F996CECD0AC}" dt="2023-10-04T19:59:16.918" v="2"/>
          <ac:cxnSpMkLst>
            <pc:docMk/>
            <pc:sldMk cId="1610921698" sldId="265"/>
            <ac:cxnSpMk id="6" creationId="{49D1656E-EB87-487C-0838-2B5407B5A670}"/>
          </ac:cxnSpMkLst>
        </pc:cxnChg>
        <pc:cxnChg chg="mod">
          <ac:chgData name="Robb, Kimberly" userId="20280bf1-a5b9-40cd-886d-9b4e3c67fd6b" providerId="ADAL" clId="{C546F6CC-5F58-4220-BD7E-9F996CECD0AC}" dt="2023-10-04T19:59:16.918" v="2"/>
          <ac:cxnSpMkLst>
            <pc:docMk/>
            <pc:sldMk cId="1610921698" sldId="265"/>
            <ac:cxnSpMk id="23" creationId="{D1660298-8FE0-FF3C-D3F5-5467E48C7D3E}"/>
          </ac:cxnSpMkLst>
        </pc:cxnChg>
      </pc:sldChg>
      <pc:sldChg chg="ord">
        <pc:chgData name="Robb, Kimberly" userId="20280bf1-a5b9-40cd-886d-9b4e3c67fd6b" providerId="ADAL" clId="{C546F6CC-5F58-4220-BD7E-9F996CECD0AC}" dt="2023-10-04T20:01:42.239" v="32"/>
        <pc:sldMkLst>
          <pc:docMk/>
          <pc:sldMk cId="3341882522" sldId="272"/>
        </pc:sldMkLst>
      </pc:sldChg>
      <pc:sldChg chg="addSp delSp modSp mod">
        <pc:chgData name="Robb, Kimberly" userId="20280bf1-a5b9-40cd-886d-9b4e3c67fd6b" providerId="ADAL" clId="{C546F6CC-5F58-4220-BD7E-9F996CECD0AC}" dt="2023-10-04T20:01:19.568" v="26" actId="1076"/>
        <pc:sldMkLst>
          <pc:docMk/>
          <pc:sldMk cId="1492320918" sldId="273"/>
        </pc:sldMkLst>
        <pc:spChg chg="mod">
          <ac:chgData name="Robb, Kimberly" userId="20280bf1-a5b9-40cd-886d-9b4e3c67fd6b" providerId="ADAL" clId="{C546F6CC-5F58-4220-BD7E-9F996CECD0AC}" dt="2023-10-04T20:00:51.153" v="17"/>
          <ac:spMkLst>
            <pc:docMk/>
            <pc:sldMk cId="1492320918" sldId="273"/>
            <ac:spMk id="8" creationId="{50FD39BB-2023-BBC7-E59F-7F139DF1BCE9}"/>
          </ac:spMkLst>
        </pc:spChg>
        <pc:spChg chg="mod">
          <ac:chgData name="Robb, Kimberly" userId="20280bf1-a5b9-40cd-886d-9b4e3c67fd6b" providerId="ADAL" clId="{C546F6CC-5F58-4220-BD7E-9F996CECD0AC}" dt="2023-10-04T20:00:51.153" v="17"/>
          <ac:spMkLst>
            <pc:docMk/>
            <pc:sldMk cId="1492320918" sldId="273"/>
            <ac:spMk id="9" creationId="{E4758F3E-3EF5-E78B-4FD2-4C1C331FE9A9}"/>
          </ac:spMkLst>
        </pc:spChg>
        <pc:spChg chg="mod">
          <ac:chgData name="Robb, Kimberly" userId="20280bf1-a5b9-40cd-886d-9b4e3c67fd6b" providerId="ADAL" clId="{C546F6CC-5F58-4220-BD7E-9F996CECD0AC}" dt="2023-10-04T20:00:51.153" v="17"/>
          <ac:spMkLst>
            <pc:docMk/>
            <pc:sldMk cId="1492320918" sldId="273"/>
            <ac:spMk id="10" creationId="{EB6B1699-2E11-9EF7-CCC6-8C80934BA375}"/>
          </ac:spMkLst>
        </pc:spChg>
        <pc:spChg chg="mod">
          <ac:chgData name="Robb, Kimberly" userId="20280bf1-a5b9-40cd-886d-9b4e3c67fd6b" providerId="ADAL" clId="{C546F6CC-5F58-4220-BD7E-9F996CECD0AC}" dt="2023-10-04T20:00:51.153" v="17"/>
          <ac:spMkLst>
            <pc:docMk/>
            <pc:sldMk cId="1492320918" sldId="273"/>
            <ac:spMk id="11" creationId="{1884DADE-B170-5439-7477-5E92637BF2B1}"/>
          </ac:spMkLst>
        </pc:spChg>
        <pc:grpChg chg="add mod">
          <ac:chgData name="Robb, Kimberly" userId="20280bf1-a5b9-40cd-886d-9b4e3c67fd6b" providerId="ADAL" clId="{C546F6CC-5F58-4220-BD7E-9F996CECD0AC}" dt="2023-10-04T20:00:51.153" v="17"/>
          <ac:grpSpMkLst>
            <pc:docMk/>
            <pc:sldMk cId="1492320918" sldId="273"/>
            <ac:grpSpMk id="4" creationId="{D23566F4-179B-B518-AFF3-D5550218DB92}"/>
          </ac:grpSpMkLst>
        </pc:grpChg>
        <pc:grpChg chg="mod">
          <ac:chgData name="Robb, Kimberly" userId="20280bf1-a5b9-40cd-886d-9b4e3c67fd6b" providerId="ADAL" clId="{C546F6CC-5F58-4220-BD7E-9F996CECD0AC}" dt="2023-10-04T20:00:51.153" v="17"/>
          <ac:grpSpMkLst>
            <pc:docMk/>
            <pc:sldMk cId="1492320918" sldId="273"/>
            <ac:grpSpMk id="7" creationId="{C7ED47FF-45A4-E999-57CA-6A9E0B8FAA5A}"/>
          </ac:grpSpMkLst>
        </pc:grpChg>
        <pc:grpChg chg="mod">
          <ac:chgData name="Robb, Kimberly" userId="20280bf1-a5b9-40cd-886d-9b4e3c67fd6b" providerId="ADAL" clId="{C546F6CC-5F58-4220-BD7E-9F996CECD0AC}" dt="2023-10-04T20:01:16.812" v="25" actId="1076"/>
          <ac:grpSpMkLst>
            <pc:docMk/>
            <pc:sldMk cId="1492320918" sldId="273"/>
            <ac:grpSpMk id="31" creationId="{A14923A8-AB8A-2373-F9FF-29FE0E66741F}"/>
          </ac:grpSpMkLst>
        </pc:grpChg>
        <pc:grpChg chg="mod">
          <ac:chgData name="Robb, Kimberly" userId="20280bf1-a5b9-40cd-886d-9b4e3c67fd6b" providerId="ADAL" clId="{C546F6CC-5F58-4220-BD7E-9F996CECD0AC}" dt="2023-10-04T20:01:16.812" v="25" actId="1076"/>
          <ac:grpSpMkLst>
            <pc:docMk/>
            <pc:sldMk cId="1492320918" sldId="273"/>
            <ac:grpSpMk id="32" creationId="{2727868A-D6ED-976F-DA5C-043B16281AD1}"/>
          </ac:grpSpMkLst>
        </pc:grpChg>
        <pc:graphicFrameChg chg="del">
          <ac:chgData name="Robb, Kimberly" userId="20280bf1-a5b9-40cd-886d-9b4e3c67fd6b" providerId="ADAL" clId="{C546F6CC-5F58-4220-BD7E-9F996CECD0AC}" dt="2023-10-04T20:00:50.361" v="16" actId="478"/>
          <ac:graphicFrameMkLst>
            <pc:docMk/>
            <pc:sldMk cId="1492320918" sldId="273"/>
            <ac:graphicFrameMk id="3" creationId="{3ED5B79D-F975-D6B1-518A-5AC20B8B430D}"/>
          </ac:graphicFrameMkLst>
        </pc:graphicFrameChg>
        <pc:picChg chg="mod">
          <ac:chgData name="Robb, Kimberly" userId="20280bf1-a5b9-40cd-886d-9b4e3c67fd6b" providerId="ADAL" clId="{C546F6CC-5F58-4220-BD7E-9F996CECD0AC}" dt="2023-10-04T20:01:19.568" v="26" actId="1076"/>
          <ac:picMkLst>
            <pc:docMk/>
            <pc:sldMk cId="1492320918" sldId="273"/>
            <ac:picMk id="6" creationId="{009E6795-F722-BDDC-F29D-8A942603BE3F}"/>
          </ac:picMkLst>
        </pc:picChg>
        <pc:picChg chg="mod">
          <ac:chgData name="Robb, Kimberly" userId="20280bf1-a5b9-40cd-886d-9b4e3c67fd6b" providerId="ADAL" clId="{C546F6CC-5F58-4220-BD7E-9F996CECD0AC}" dt="2023-10-04T20:00:58.632" v="20" actId="1076"/>
          <ac:picMkLst>
            <pc:docMk/>
            <pc:sldMk cId="1492320918" sldId="273"/>
            <ac:picMk id="15" creationId="{9311ECF7-DB10-E9E1-8DC4-ABE01FB86EAC}"/>
          </ac:picMkLst>
        </pc:picChg>
        <pc:picChg chg="mod">
          <ac:chgData name="Robb, Kimberly" userId="20280bf1-a5b9-40cd-886d-9b4e3c67fd6b" providerId="ADAL" clId="{C546F6CC-5F58-4220-BD7E-9F996CECD0AC}" dt="2023-10-04T20:00:56.897" v="19" actId="1076"/>
          <ac:picMkLst>
            <pc:docMk/>
            <pc:sldMk cId="1492320918" sldId="273"/>
            <ac:picMk id="20" creationId="{3A2FF0DD-71D2-08B2-2AF7-7C416BE2F751}"/>
          </ac:picMkLst>
        </pc:picChg>
        <pc:picChg chg="mod">
          <ac:chgData name="Robb, Kimberly" userId="20280bf1-a5b9-40cd-886d-9b4e3c67fd6b" providerId="ADAL" clId="{C546F6CC-5F58-4220-BD7E-9F996CECD0AC}" dt="2023-10-04T20:01:06.622" v="22" actId="1076"/>
          <ac:picMkLst>
            <pc:docMk/>
            <pc:sldMk cId="1492320918" sldId="273"/>
            <ac:picMk id="22" creationId="{949BC813-BE27-2B5C-9981-D752161BAC3F}"/>
          </ac:picMkLst>
        </pc:picChg>
        <pc:picChg chg="mod">
          <ac:chgData name="Robb, Kimberly" userId="20280bf1-a5b9-40cd-886d-9b4e3c67fd6b" providerId="ADAL" clId="{C546F6CC-5F58-4220-BD7E-9F996CECD0AC}" dt="2023-10-04T20:01:09.782" v="23" actId="1076"/>
          <ac:picMkLst>
            <pc:docMk/>
            <pc:sldMk cId="1492320918" sldId="273"/>
            <ac:picMk id="24" creationId="{8C01C5BE-4560-6C09-D930-A7DB95D1C046}"/>
          </ac:picMkLst>
        </pc:picChg>
        <pc:cxnChg chg="mod">
          <ac:chgData name="Robb, Kimberly" userId="20280bf1-a5b9-40cd-886d-9b4e3c67fd6b" providerId="ADAL" clId="{C546F6CC-5F58-4220-BD7E-9F996CECD0AC}" dt="2023-10-04T20:00:51.153" v="17"/>
          <ac:cxnSpMkLst>
            <pc:docMk/>
            <pc:sldMk cId="1492320918" sldId="273"/>
            <ac:cxnSpMk id="5" creationId="{E6D748D4-3EE5-5A63-3927-7EA11E4A22B3}"/>
          </ac:cxnSpMkLst>
        </pc:cxnChg>
        <pc:cxnChg chg="mod">
          <ac:chgData name="Robb, Kimberly" userId="20280bf1-a5b9-40cd-886d-9b4e3c67fd6b" providerId="ADAL" clId="{C546F6CC-5F58-4220-BD7E-9F996CECD0AC}" dt="2023-10-04T20:00:51.153" v="17"/>
          <ac:cxnSpMkLst>
            <pc:docMk/>
            <pc:sldMk cId="1492320918" sldId="273"/>
            <ac:cxnSpMk id="12" creationId="{AD8FE098-C3F2-9E5E-4D51-CD2D25F13C71}"/>
          </ac:cxnSpMkLst>
        </pc:cxnChg>
      </pc:sldChg>
      <pc:sldChg chg="ord">
        <pc:chgData name="Robb, Kimberly" userId="20280bf1-a5b9-40cd-886d-9b4e3c67fd6b" providerId="ADAL" clId="{C546F6CC-5F58-4220-BD7E-9F996CECD0AC}" dt="2023-10-04T20:01:39.780" v="30"/>
        <pc:sldMkLst>
          <pc:docMk/>
          <pc:sldMk cId="1066438490" sldId="274"/>
        </pc:sldMkLst>
      </pc:sldChg>
      <pc:sldChg chg="addSp delSp modSp add mod ord modNotesTx">
        <pc:chgData name="Robb, Kimberly" userId="20280bf1-a5b9-40cd-886d-9b4e3c67fd6b" providerId="ADAL" clId="{C546F6CC-5F58-4220-BD7E-9F996CECD0AC}" dt="2023-10-04T20:13:43.958" v="179" actId="207"/>
        <pc:sldMkLst>
          <pc:docMk/>
          <pc:sldMk cId="1647542848" sldId="275"/>
        </pc:sldMkLst>
        <pc:spChg chg="mod">
          <ac:chgData name="Robb, Kimberly" userId="20280bf1-a5b9-40cd-886d-9b4e3c67fd6b" providerId="ADAL" clId="{C546F6CC-5F58-4220-BD7E-9F996CECD0AC}" dt="2023-10-04T20:13:43.958" v="179" actId="207"/>
          <ac:spMkLst>
            <pc:docMk/>
            <pc:sldMk cId="1647542848" sldId="275"/>
            <ac:spMk id="2" creationId="{AAB56221-5D6E-2CB5-7CCC-99793FA20F99}"/>
          </ac:spMkLst>
        </pc:spChg>
        <pc:spChg chg="add del mod">
          <ac:chgData name="Robb, Kimberly" userId="20280bf1-a5b9-40cd-886d-9b4e3c67fd6b" providerId="ADAL" clId="{C546F6CC-5F58-4220-BD7E-9F996CECD0AC}" dt="2023-10-04T20:03:19.024" v="51" actId="478"/>
          <ac:spMkLst>
            <pc:docMk/>
            <pc:sldMk cId="1647542848" sldId="275"/>
            <ac:spMk id="9" creationId="{B236D2E0-FF23-119B-1E56-73C38EB9229E}"/>
          </ac:spMkLst>
        </pc:spChg>
        <pc:spChg chg="add del mod">
          <ac:chgData name="Robb, Kimberly" userId="20280bf1-a5b9-40cd-886d-9b4e3c67fd6b" providerId="ADAL" clId="{C546F6CC-5F58-4220-BD7E-9F996CECD0AC}" dt="2023-10-04T20:03:50.187" v="54" actId="478"/>
          <ac:spMkLst>
            <pc:docMk/>
            <pc:sldMk cId="1647542848" sldId="275"/>
            <ac:spMk id="12" creationId="{7FE77BD2-2C41-7904-5C0D-50581EFC5D48}"/>
          </ac:spMkLst>
        </pc:spChg>
        <pc:spChg chg="add del mod">
          <ac:chgData name="Robb, Kimberly" userId="20280bf1-a5b9-40cd-886d-9b4e3c67fd6b" providerId="ADAL" clId="{C546F6CC-5F58-4220-BD7E-9F996CECD0AC}" dt="2023-10-04T20:10:39.237" v="147" actId="478"/>
          <ac:spMkLst>
            <pc:docMk/>
            <pc:sldMk cId="1647542848" sldId="275"/>
            <ac:spMk id="25" creationId="{8D9E300E-891D-670A-2E7A-6E51D1ADBE48}"/>
          </ac:spMkLst>
        </pc:spChg>
        <pc:picChg chg="add mod">
          <ac:chgData name="Robb, Kimberly" userId="20280bf1-a5b9-40cd-886d-9b4e3c67fd6b" providerId="ADAL" clId="{C546F6CC-5F58-4220-BD7E-9F996CECD0AC}" dt="2023-10-04T20:12:24.880" v="167" actId="1076"/>
          <ac:picMkLst>
            <pc:docMk/>
            <pc:sldMk cId="1647542848" sldId="275"/>
            <ac:picMk id="4" creationId="{37F61295-2ECC-27A8-0658-5358E3752767}"/>
          </ac:picMkLst>
        </pc:picChg>
        <pc:picChg chg="del">
          <ac:chgData name="Robb, Kimberly" userId="20280bf1-a5b9-40cd-886d-9b4e3c67fd6b" providerId="ADAL" clId="{C546F6CC-5F58-4220-BD7E-9F996CECD0AC}" dt="2023-10-04T20:02:20.035" v="34" actId="478"/>
          <ac:picMkLst>
            <pc:docMk/>
            <pc:sldMk cId="1647542848" sldId="275"/>
            <ac:picMk id="6" creationId="{8A0A837D-4611-1371-04BB-C40D1AB208A8}"/>
          </ac:picMkLst>
        </pc:picChg>
        <pc:picChg chg="add del mod">
          <ac:chgData name="Robb, Kimberly" userId="20280bf1-a5b9-40cd-886d-9b4e3c67fd6b" providerId="ADAL" clId="{C546F6CC-5F58-4220-BD7E-9F996CECD0AC}" dt="2023-10-04T20:04:51.608" v="101" actId="478"/>
          <ac:picMkLst>
            <pc:docMk/>
            <pc:sldMk cId="1647542848" sldId="275"/>
            <ac:picMk id="7" creationId="{EBAF2449-7F50-71E1-8029-180C27477EF5}"/>
          </ac:picMkLst>
        </pc:picChg>
        <pc:picChg chg="del">
          <ac:chgData name="Robb, Kimberly" userId="20280bf1-a5b9-40cd-886d-9b4e3c67fd6b" providerId="ADAL" clId="{C546F6CC-5F58-4220-BD7E-9F996CECD0AC}" dt="2023-10-04T20:02:20.913" v="35" actId="478"/>
          <ac:picMkLst>
            <pc:docMk/>
            <pc:sldMk cId="1647542848" sldId="275"/>
            <ac:picMk id="8" creationId="{D65AE1D9-AB55-80C5-D739-8723EA8634F1}"/>
          </ac:picMkLst>
        </pc:picChg>
        <pc:picChg chg="add del mod modCrop">
          <ac:chgData name="Robb, Kimberly" userId="20280bf1-a5b9-40cd-886d-9b4e3c67fd6b" providerId="ADAL" clId="{C546F6CC-5F58-4220-BD7E-9F996CECD0AC}" dt="2023-10-04T20:05:33.442" v="106" actId="478"/>
          <ac:picMkLst>
            <pc:docMk/>
            <pc:sldMk cId="1647542848" sldId="275"/>
            <ac:picMk id="11" creationId="{4F6FB977-EF8D-E8EB-EB18-6D11461857C1}"/>
          </ac:picMkLst>
        </pc:picChg>
        <pc:picChg chg="add mod">
          <ac:chgData name="Robb, Kimberly" userId="20280bf1-a5b9-40cd-886d-9b4e3c67fd6b" providerId="ADAL" clId="{C546F6CC-5F58-4220-BD7E-9F996CECD0AC}" dt="2023-10-04T20:12:32.415" v="170" actId="1076"/>
          <ac:picMkLst>
            <pc:docMk/>
            <pc:sldMk cId="1647542848" sldId="275"/>
            <ac:picMk id="14" creationId="{53901818-42E4-FDF7-2974-2515893B8C25}"/>
          </ac:picMkLst>
        </pc:picChg>
        <pc:picChg chg="add del mod">
          <ac:chgData name="Robb, Kimberly" userId="20280bf1-a5b9-40cd-886d-9b4e3c67fd6b" providerId="ADAL" clId="{C546F6CC-5F58-4220-BD7E-9F996CECD0AC}" dt="2023-10-04T20:09:48.256" v="146" actId="21"/>
          <ac:picMkLst>
            <pc:docMk/>
            <pc:sldMk cId="1647542848" sldId="275"/>
            <ac:picMk id="16" creationId="{7A8D81D9-5C0D-EF21-58DA-9BA0E4BEC594}"/>
          </ac:picMkLst>
        </pc:picChg>
        <pc:picChg chg="add mod">
          <ac:chgData name="Robb, Kimberly" userId="20280bf1-a5b9-40cd-886d-9b4e3c67fd6b" providerId="ADAL" clId="{C546F6CC-5F58-4220-BD7E-9F996CECD0AC}" dt="2023-10-04T20:06:40.491" v="120" actId="1076"/>
          <ac:picMkLst>
            <pc:docMk/>
            <pc:sldMk cId="1647542848" sldId="275"/>
            <ac:picMk id="18" creationId="{9EAEBE70-B6FD-692F-DA00-E0D65E41974B}"/>
          </ac:picMkLst>
        </pc:picChg>
        <pc:picChg chg="add del mod">
          <ac:chgData name="Robb, Kimberly" userId="20280bf1-a5b9-40cd-886d-9b4e3c67fd6b" providerId="ADAL" clId="{C546F6CC-5F58-4220-BD7E-9F996CECD0AC}" dt="2023-10-04T20:07:38.659" v="123" actId="478"/>
          <ac:picMkLst>
            <pc:docMk/>
            <pc:sldMk cId="1647542848" sldId="275"/>
            <ac:picMk id="20" creationId="{D5582913-0555-B8D7-5B9B-C460B9BFB25E}"/>
          </ac:picMkLst>
        </pc:picChg>
        <pc:picChg chg="add del mod">
          <ac:chgData name="Robb, Kimberly" userId="20280bf1-a5b9-40cd-886d-9b4e3c67fd6b" providerId="ADAL" clId="{C546F6CC-5F58-4220-BD7E-9F996CECD0AC}" dt="2023-10-04T20:08:46.446" v="130" actId="478"/>
          <ac:picMkLst>
            <pc:docMk/>
            <pc:sldMk cId="1647542848" sldId="275"/>
            <ac:picMk id="22" creationId="{E1EFA7B6-14D1-432D-673C-53DCE20675D2}"/>
          </ac:picMkLst>
        </pc:picChg>
        <pc:picChg chg="add mod">
          <ac:chgData name="Robb, Kimberly" userId="20280bf1-a5b9-40cd-886d-9b4e3c67fd6b" providerId="ADAL" clId="{C546F6CC-5F58-4220-BD7E-9F996CECD0AC}" dt="2023-10-04T20:12:36.833" v="173" actId="1076"/>
          <ac:picMkLst>
            <pc:docMk/>
            <pc:sldMk cId="1647542848" sldId="275"/>
            <ac:picMk id="24" creationId="{60F92A5E-5A1B-A70C-D705-18BA2AB7A8A9}"/>
          </ac:picMkLst>
        </pc:picChg>
        <pc:picChg chg="add mod">
          <ac:chgData name="Robb, Kimberly" userId="20280bf1-a5b9-40cd-886d-9b4e3c67fd6b" providerId="ADAL" clId="{C546F6CC-5F58-4220-BD7E-9F996CECD0AC}" dt="2023-10-04T20:13:29.574" v="178" actId="1076"/>
          <ac:picMkLst>
            <pc:docMk/>
            <pc:sldMk cId="1647542848" sldId="275"/>
            <ac:picMk id="26" creationId="{F9C2066E-B7DE-9DF0-A118-FA2A440CE1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65655-4FFF-4103-AFAD-141BA2D4CCA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9E1CD-B35D-439B-B378-34CB2E71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term “a dozen”.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E1CD-B35D-439B-B378-34CB2E71A3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1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C49A-2DD5-4A17-9AA4-A82C13995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5D42E-85AE-4B77-B373-4134ECFBF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531C-421F-48F5-8BAA-D86410BB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44B8-A942-4082-95FB-6DFD0E7A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FA10-A4AC-4987-9E0B-106961DC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CFDF-A72D-4534-B380-1F209CFC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0576-B2FC-49C2-92C5-159634C29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26B15-D096-4785-B2CD-0B4FB96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E0EEF-28EC-48CA-83EC-C05E385E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45B8-4CF5-4E36-BCD1-6B3B1CC6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BC60-F998-4419-A4E7-509AC5DC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EE323-C877-4BBC-9205-FA6953043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7B4AF-3B03-4CC5-85F1-F2ADBE46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FB431-14E1-4673-965C-A159DF6E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9452-E7BB-4B56-BED5-2D38BEA5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8BBE-9C79-4FA1-940D-8DC2B7A0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8199-76E4-42C2-8473-11B7B5D1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CA31A-0828-4928-9E67-890BB7431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3FB2B-DBB7-4837-B182-692BBE25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0899B-2BC9-4642-BBDC-D172C8DD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F1128-F9F7-41A1-8F12-97FA017D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5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9775-61BC-422F-9E6D-35001BDF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2D1A-25CD-4F7D-978D-76AF97E8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BA58C-1762-45CE-BC93-9C393EE10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BAAE5-29B7-4478-BBD4-14D364F78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DC677-DD72-4857-9B8B-051C250D9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AE385-96E2-4F51-B560-EA72A3F9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06218-0413-4671-AB12-8C5FBBE2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2DFA-69A1-49F6-AA9E-B188D011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67BC-FF59-4ED5-89B9-DF7C56A2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20E47-82DD-499C-AB9F-1339B806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B9EEB-ED2E-4218-B1CB-2CD4E842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25C03-78A6-45C8-A43B-7394E7AE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5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66F99-3D6F-43E5-8571-578D1666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EB980-073F-4B63-A36C-1EB56630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A22D5-4DE4-4942-B154-49C9D9FD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8FEA-940C-4D21-8C61-CCC5B8CC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67A2-2802-4ACF-A376-EAF87E19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CF946-1A11-4640-A5F3-AF99C4CE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58FB3-1B88-442E-B141-243455D5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E9C96-4107-4999-B85E-418579FA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F3BC6-12B1-405E-BB3B-9FFA974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6CD-F466-4A15-B43B-3D23D44B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EFAE2-0346-429E-8732-1CB2D33F2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4D9AA-A862-4F8A-AACF-1AA2F57E7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347EE-65C4-43EA-89DF-A31DDE8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F19D8-0EDD-4520-B16D-6DB8A8E7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2DA9F-23EC-45F3-A426-AB595D6F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8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7F04-0529-4DF4-AF07-DA9A03F4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0E534-AF3B-4196-86A9-D3538B30A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BAA5-FB60-4A80-94D6-59543809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BE55-F7B7-4E52-BBE2-085995D9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8E46-3531-41CC-B9AD-DB7F8F20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3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9D0F3-C82E-4BE6-B386-32D30326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5BCC1-6EBA-45AE-ADEE-0023D6EC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E360-F211-49C3-8DA3-89A82FF6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BC43-FC22-41AB-A178-3AE3750B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DD20-5B65-4A9F-9F93-A36140BE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81881-9B1E-4A76-8716-B2FFF142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BFFE9-B492-4B46-967C-523BB5C2C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A514-EEBA-408F-811A-A87B16365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C3645-664F-4276-9B1E-61466B1A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4FA-95F1-429C-8A4B-9BD9B93A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hite-and-black-dice-3752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pcakeroyale.com/bakery/favorites-assortment-dozen/" TargetMode="External"/><Relationship Id="rId13" Type="http://schemas.openxmlformats.org/officeDocument/2006/relationships/hyperlink" Target="https://www.floweramacolumbus.com/flowers/columbus/Traditional-Dozen-Roses-Arranged-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ggiesbakery.com/product/assorted-cake-donuts-dozen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jpg"/><Relationship Id="rId10" Type="http://schemas.openxmlformats.org/officeDocument/2006/relationships/hyperlink" Target="https://mirincondeinglesfremm.blogspot.com/p/vocabulario.html" TargetMode="External"/><Relationship Id="rId4" Type="http://schemas.openxmlformats.org/officeDocument/2006/relationships/hyperlink" Target="https://www.allrecipes.com/article/best-way-store-eggs/" TargetMode="Externa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pic>
        <p:nvPicPr>
          <p:cNvPr id="5" name="Picture 4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5F1B5A03-C09A-A2B0-5AE8-0DD476CCF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57" t="5741" r="14554" b="8134"/>
          <a:stretch/>
        </p:blipFill>
        <p:spPr>
          <a:xfrm>
            <a:off x="1933115" y="1624514"/>
            <a:ext cx="3472785" cy="2400938"/>
          </a:xfrm>
          <a:prstGeom prst="rect">
            <a:avLst/>
          </a:prstGeom>
        </p:spPr>
      </p:pic>
      <p:pic>
        <p:nvPicPr>
          <p:cNvPr id="8" name="Picture 7" descr="900+ Dice Clip Art | Royalty Free - GoGraph">
            <a:extLst>
              <a:ext uri="{FF2B5EF4-FFF2-40B4-BE49-F238E27FC236}">
                <a16:creationId xmlns:a16="http://schemas.microsoft.com/office/drawing/2014/main" id="{4ED7B7FC-D687-21E4-2BEB-E2CBB6F34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6" r="34745" b="54917"/>
          <a:stretch/>
        </p:blipFill>
        <p:spPr bwMode="auto">
          <a:xfrm>
            <a:off x="6922183" y="2257167"/>
            <a:ext cx="1244142" cy="11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900+ Dice Clip Art | Royalty Free - GoGraph">
            <a:extLst>
              <a:ext uri="{FF2B5EF4-FFF2-40B4-BE49-F238E27FC236}">
                <a16:creationId xmlns:a16="http://schemas.microsoft.com/office/drawing/2014/main" id="{5A61A552-A386-ED9F-B5DD-00269A876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49416" r="34719" b="6807"/>
          <a:stretch/>
        </p:blipFill>
        <p:spPr bwMode="auto">
          <a:xfrm>
            <a:off x="8556752" y="2257167"/>
            <a:ext cx="1229849" cy="11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900+ Dice Clip Art | Royalty Free - GoGraph">
            <a:extLst>
              <a:ext uri="{FF2B5EF4-FFF2-40B4-BE49-F238E27FC236}">
                <a16:creationId xmlns:a16="http://schemas.microsoft.com/office/drawing/2014/main" id="{CF66DC30-AABC-98F5-B627-97774D73C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6" r="69702" b="6807"/>
          <a:stretch/>
        </p:blipFill>
        <p:spPr bwMode="auto">
          <a:xfrm>
            <a:off x="1905917" y="4358759"/>
            <a:ext cx="1173616" cy="11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900+ Dice Clip Art | Royalty Free - GoGraph">
            <a:extLst>
              <a:ext uri="{FF2B5EF4-FFF2-40B4-BE49-F238E27FC236}">
                <a16:creationId xmlns:a16="http://schemas.microsoft.com/office/drawing/2014/main" id="{62EEC286-A82C-2B1C-574D-40F5F93CA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49416" r="34719" b="6807"/>
          <a:stretch/>
        </p:blipFill>
        <p:spPr bwMode="auto">
          <a:xfrm>
            <a:off x="10177028" y="2257167"/>
            <a:ext cx="1229849" cy="11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900+ Dice Clip Art | Royalty Free - GoGraph">
            <a:extLst>
              <a:ext uri="{FF2B5EF4-FFF2-40B4-BE49-F238E27FC236}">
                <a16:creationId xmlns:a16="http://schemas.microsoft.com/office/drawing/2014/main" id="{468E1220-8FFE-C120-4DBA-12A61433D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6" r="69702" b="6807"/>
          <a:stretch/>
        </p:blipFill>
        <p:spPr bwMode="auto">
          <a:xfrm>
            <a:off x="4226822" y="4358759"/>
            <a:ext cx="1173616" cy="11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900+ Dice Clip Art | Royalty Free - GoGraph">
            <a:extLst>
              <a:ext uri="{FF2B5EF4-FFF2-40B4-BE49-F238E27FC236}">
                <a16:creationId xmlns:a16="http://schemas.microsoft.com/office/drawing/2014/main" id="{19F41436-F59A-C4A8-1B1D-4CAB9A358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6" r="69702" b="6807"/>
          <a:stretch/>
        </p:blipFill>
        <p:spPr bwMode="auto">
          <a:xfrm>
            <a:off x="3121401" y="5654312"/>
            <a:ext cx="1173616" cy="11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3A9D4-E129-5DD9-BACD-EC4CF82FDBC7}"/>
              </a:ext>
            </a:extLst>
          </p:cNvPr>
          <p:cNvGrpSpPr/>
          <p:nvPr/>
        </p:nvGrpSpPr>
        <p:grpSpPr>
          <a:xfrm>
            <a:off x="7624394" y="4367043"/>
            <a:ext cx="2749259" cy="2490957"/>
            <a:chOff x="6911903" y="4497691"/>
            <a:chExt cx="2749259" cy="2490957"/>
          </a:xfrm>
        </p:grpSpPr>
        <p:pic>
          <p:nvPicPr>
            <p:cNvPr id="7" name="Picture 6" descr="900+ Dice Clip Art | Royalty Free - GoGraph">
              <a:extLst>
                <a:ext uri="{FF2B5EF4-FFF2-40B4-BE49-F238E27FC236}">
                  <a16:creationId xmlns:a16="http://schemas.microsoft.com/office/drawing/2014/main" id="{2900C131-6BDA-6F7B-0265-AF39491F50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02" b="56224"/>
            <a:stretch/>
          </p:blipFill>
          <p:spPr bwMode="auto">
            <a:xfrm>
              <a:off x="8487546" y="5826242"/>
              <a:ext cx="1173616" cy="116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900+ Dice Clip Art | Royalty Free - GoGraph">
              <a:extLst>
                <a:ext uri="{FF2B5EF4-FFF2-40B4-BE49-F238E27FC236}">
                  <a16:creationId xmlns:a16="http://schemas.microsoft.com/office/drawing/2014/main" id="{5B9A25BE-ACE7-7E53-4C82-633BD176AC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02" b="56224"/>
            <a:stretch/>
          </p:blipFill>
          <p:spPr bwMode="auto">
            <a:xfrm>
              <a:off x="6911903" y="5826243"/>
              <a:ext cx="1173616" cy="116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900+ Dice Clip Art | Royalty Free - GoGraph">
              <a:extLst>
                <a:ext uri="{FF2B5EF4-FFF2-40B4-BE49-F238E27FC236}">
                  <a16:creationId xmlns:a16="http://schemas.microsoft.com/office/drawing/2014/main" id="{80418075-BDC5-C942-C74E-6EBD975C7F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02" b="56224"/>
            <a:stretch/>
          </p:blipFill>
          <p:spPr bwMode="auto">
            <a:xfrm>
              <a:off x="6911903" y="4497691"/>
              <a:ext cx="1173616" cy="116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900+ Dice Clip Art | Royalty Free - GoGraph">
              <a:extLst>
                <a:ext uri="{FF2B5EF4-FFF2-40B4-BE49-F238E27FC236}">
                  <a16:creationId xmlns:a16="http://schemas.microsoft.com/office/drawing/2014/main" id="{5CA995C1-ABEB-3395-E791-8A4E53BC7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02" b="56224"/>
            <a:stretch/>
          </p:blipFill>
          <p:spPr bwMode="auto">
            <a:xfrm>
              <a:off x="8487546" y="4497692"/>
              <a:ext cx="1173616" cy="116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37A3D1-00B6-CB90-4147-756A7563C5AD}"/>
              </a:ext>
            </a:extLst>
          </p:cNvPr>
          <p:cNvGrpSpPr/>
          <p:nvPr/>
        </p:nvGrpSpPr>
        <p:grpSpPr>
          <a:xfrm>
            <a:off x="398551" y="1657188"/>
            <a:ext cx="11461567" cy="5159529"/>
            <a:chOff x="398551" y="1657188"/>
            <a:chExt cx="11461567" cy="515952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D1656E-EB87-487C-0838-2B5407B5A670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215453-A281-145F-9427-E799276F8E65}"/>
                </a:ext>
              </a:extLst>
            </p:cNvPr>
            <p:cNvGrpSpPr/>
            <p:nvPr/>
          </p:nvGrpSpPr>
          <p:grpSpPr>
            <a:xfrm>
              <a:off x="398551" y="1657188"/>
              <a:ext cx="11461567" cy="3330718"/>
              <a:chOff x="398551" y="1657188"/>
              <a:chExt cx="11461567" cy="333071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362BFDC-CF78-6A10-61C7-629A83CED325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FBEEFFC-D579-7097-49FF-0C36C0C61025}"/>
                  </a:ext>
                </a:extLst>
              </p:cNvPr>
              <p:cNvSpPr/>
              <p:nvPr/>
            </p:nvSpPr>
            <p:spPr>
              <a:xfrm>
                <a:off x="6293505" y="1657188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F55FA6-4DB5-C9DD-54D6-8EB20EB2E607}"/>
                  </a:ext>
                </a:extLst>
              </p:cNvPr>
              <p:cNvSpPr/>
              <p:nvPr/>
            </p:nvSpPr>
            <p:spPr>
              <a:xfrm>
                <a:off x="398551" y="4434544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62F6807-8E1E-6F44-6CC0-F7390AFC010C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1660298-8FE0-FF3C-D3F5-5467E48C7D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4D7CA-DE01-8FFE-01AF-26B24F6E3AF2}"/>
              </a:ext>
            </a:extLst>
          </p:cNvPr>
          <p:cNvSpPr txBox="1"/>
          <p:nvPr/>
        </p:nvSpPr>
        <p:spPr>
          <a:xfrm>
            <a:off x="695318" y="1622933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What do you notice?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What do you wonder?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rge Plastic Dinosaur Set - 12 Pack - 5.5 Inches, Assorted Realistic Looking Dinosaur Figures ...">
            <a:extLst>
              <a:ext uri="{FF2B5EF4-FFF2-40B4-BE49-F238E27FC236}">
                <a16:creationId xmlns:a16="http://schemas.microsoft.com/office/drawing/2014/main" id="{BE580E9B-17F1-E3A9-EB3A-FC418203D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3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pic>
        <p:nvPicPr>
          <p:cNvPr id="6" name="Picture 5" descr="A picture containing loudspeaker, electronics&#10;&#10;Description automatically generated">
            <a:extLst>
              <a:ext uri="{FF2B5EF4-FFF2-40B4-BE49-F238E27FC236}">
                <a16:creationId xmlns:a16="http://schemas.microsoft.com/office/drawing/2014/main" id="{009E6795-F722-BDDC-F29D-8A942603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67" y="1911308"/>
            <a:ext cx="3438987" cy="18288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11ECF7-DB10-E9E1-8DC4-ABE01FB86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84" y="4434544"/>
            <a:ext cx="1596679" cy="161032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A2FF0DD-71D2-08B2-2AF7-7C416BE2F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19" y="4987906"/>
            <a:ext cx="1596679" cy="1610326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949BC813-BE27-2B5C-9981-D752161BA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1" y="1657188"/>
            <a:ext cx="2747520" cy="1106729"/>
          </a:xfrm>
          <a:prstGeom prst="rect">
            <a:avLst/>
          </a:prstGeom>
        </p:spPr>
      </p:pic>
      <p:pic>
        <p:nvPicPr>
          <p:cNvPr id="24" name="Picture 23" descr="A picture containing shoji, indoor&#10;&#10;Description automatically generated">
            <a:extLst>
              <a:ext uri="{FF2B5EF4-FFF2-40B4-BE49-F238E27FC236}">
                <a16:creationId xmlns:a16="http://schemas.microsoft.com/office/drawing/2014/main" id="{8C01C5BE-4560-6C09-D930-A7DB95D1C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1" y="2934434"/>
            <a:ext cx="2747520" cy="110672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14923A8-AB8A-2373-F9FF-29FE0E66741F}"/>
              </a:ext>
            </a:extLst>
          </p:cNvPr>
          <p:cNvGrpSpPr/>
          <p:nvPr/>
        </p:nvGrpSpPr>
        <p:grpSpPr>
          <a:xfrm>
            <a:off x="1549238" y="5118030"/>
            <a:ext cx="2080048" cy="1681532"/>
            <a:chOff x="1859639" y="5065467"/>
            <a:chExt cx="2080048" cy="1681532"/>
          </a:xfrm>
        </p:grpSpPr>
        <p:pic>
          <p:nvPicPr>
            <p:cNvPr id="29" name="Picture 28" descr="A picture containing dinosaur&#10;&#10;Description automatically generated">
              <a:extLst>
                <a:ext uri="{FF2B5EF4-FFF2-40B4-BE49-F238E27FC236}">
                  <a16:creationId xmlns:a16="http://schemas.microsoft.com/office/drawing/2014/main" id="{AA0A1A0C-85EB-4DED-5FF4-22C10457D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59639" y="5065467"/>
              <a:ext cx="1257344" cy="1628905"/>
            </a:xfrm>
            <a:prstGeom prst="rect">
              <a:avLst/>
            </a:prstGeom>
          </p:spPr>
        </p:pic>
        <p:pic>
          <p:nvPicPr>
            <p:cNvPr id="30" name="Picture 29" descr="Shape, icon&#10;&#10;Description automatically generated">
              <a:extLst>
                <a:ext uri="{FF2B5EF4-FFF2-40B4-BE49-F238E27FC236}">
                  <a16:creationId xmlns:a16="http://schemas.microsoft.com/office/drawing/2014/main" id="{4CA5CCA4-B2E0-1DFA-8DA3-DDC9735C2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678" y="5118094"/>
              <a:ext cx="873009" cy="162890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27868A-D6ED-976F-DA5C-043B16281AD1}"/>
              </a:ext>
            </a:extLst>
          </p:cNvPr>
          <p:cNvGrpSpPr/>
          <p:nvPr/>
        </p:nvGrpSpPr>
        <p:grpSpPr>
          <a:xfrm>
            <a:off x="3481107" y="4312867"/>
            <a:ext cx="2080048" cy="1681532"/>
            <a:chOff x="1859639" y="5065467"/>
            <a:chExt cx="2080048" cy="1681532"/>
          </a:xfrm>
        </p:grpSpPr>
        <p:pic>
          <p:nvPicPr>
            <p:cNvPr id="33" name="Picture 32" descr="A picture containing dinosaur&#10;&#10;Description automatically generated">
              <a:extLst>
                <a:ext uri="{FF2B5EF4-FFF2-40B4-BE49-F238E27FC236}">
                  <a16:creationId xmlns:a16="http://schemas.microsoft.com/office/drawing/2014/main" id="{F744B540-9073-DCFD-A4C7-9586FB216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59639" y="5065467"/>
              <a:ext cx="1257344" cy="1628905"/>
            </a:xfrm>
            <a:prstGeom prst="rect">
              <a:avLst/>
            </a:prstGeom>
          </p:spPr>
        </p:pic>
        <p:pic>
          <p:nvPicPr>
            <p:cNvPr id="34" name="Picture 33" descr="Shape, icon&#10;&#10;Description automatically generated">
              <a:extLst>
                <a:ext uri="{FF2B5EF4-FFF2-40B4-BE49-F238E27FC236}">
                  <a16:creationId xmlns:a16="http://schemas.microsoft.com/office/drawing/2014/main" id="{EEC7A747-294A-66BC-9D58-34ADC4728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678" y="5118094"/>
              <a:ext cx="873009" cy="162890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566F4-179B-B518-AFF3-D5550218DB92}"/>
              </a:ext>
            </a:extLst>
          </p:cNvPr>
          <p:cNvGrpSpPr/>
          <p:nvPr/>
        </p:nvGrpSpPr>
        <p:grpSpPr>
          <a:xfrm>
            <a:off x="398551" y="1657188"/>
            <a:ext cx="11461567" cy="5159529"/>
            <a:chOff x="398551" y="1657188"/>
            <a:chExt cx="11461567" cy="5159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6D748D4-3EE5-5A63-3927-7EA11E4A22B3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ED47FF-45A4-E999-57CA-6A9E0B8FAA5A}"/>
                </a:ext>
              </a:extLst>
            </p:cNvPr>
            <p:cNvGrpSpPr/>
            <p:nvPr/>
          </p:nvGrpSpPr>
          <p:grpSpPr>
            <a:xfrm>
              <a:off x="398551" y="1657188"/>
              <a:ext cx="11461567" cy="3330718"/>
              <a:chOff x="398551" y="1657188"/>
              <a:chExt cx="11461567" cy="333071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0FD39BB-2023-BBC7-E59F-7F139DF1BCE9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4758F3E-3EF5-E78B-4FD2-4C1C331FE9A9}"/>
                  </a:ext>
                </a:extLst>
              </p:cNvPr>
              <p:cNvSpPr/>
              <p:nvPr/>
            </p:nvSpPr>
            <p:spPr>
              <a:xfrm>
                <a:off x="6293505" y="1657188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B6B1699-2E11-9EF7-CCC6-8C80934BA375}"/>
                  </a:ext>
                </a:extLst>
              </p:cNvPr>
              <p:cNvSpPr/>
              <p:nvPr/>
            </p:nvSpPr>
            <p:spPr>
              <a:xfrm>
                <a:off x="398551" y="4434544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84DADE-B170-5439-7477-5E92637BF2B1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8FE098-C3F2-9E5E-4D51-CD2D25F13C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9232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6221-5D6E-2CB5-7CCC-99793FA2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63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Where do we see twelve?</a:t>
            </a:r>
            <a:br>
              <a:rPr lang="en-US" sz="6000" b="1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Encourage students to be very specific.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carton of eggs&#10;&#10;Description automatically generated">
            <a:extLst>
              <a:ext uri="{FF2B5EF4-FFF2-40B4-BE49-F238E27FC236}">
                <a16:creationId xmlns:a16="http://schemas.microsoft.com/office/drawing/2014/main" id="{37F61295-2ECC-27A8-0658-5358E3752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4258" y="4323618"/>
            <a:ext cx="3600502" cy="2575559"/>
          </a:xfrm>
          <a:prstGeom prst="rect">
            <a:avLst/>
          </a:prstGeom>
        </p:spPr>
      </p:pic>
      <p:pic>
        <p:nvPicPr>
          <p:cNvPr id="14" name="Picture 13" descr="A group of donuts with frosting&#10;&#10;Description automatically generated">
            <a:extLst>
              <a:ext uri="{FF2B5EF4-FFF2-40B4-BE49-F238E27FC236}">
                <a16:creationId xmlns:a16="http://schemas.microsoft.com/office/drawing/2014/main" id="{53901818-42E4-FDF7-2974-2515893B8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22096" y="4159109"/>
            <a:ext cx="3747808" cy="2276012"/>
          </a:xfrm>
          <a:prstGeom prst="rect">
            <a:avLst/>
          </a:prstGeom>
        </p:spPr>
      </p:pic>
      <p:pic>
        <p:nvPicPr>
          <p:cNvPr id="18" name="Picture 17" descr="A tray of cupcakes&#10;&#10;Description automatically generated">
            <a:extLst>
              <a:ext uri="{FF2B5EF4-FFF2-40B4-BE49-F238E27FC236}">
                <a16:creationId xmlns:a16="http://schemas.microsoft.com/office/drawing/2014/main" id="{9EAEBE70-B6FD-692F-DA00-E0D65E419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80818" y="1906330"/>
            <a:ext cx="4523554" cy="2160468"/>
          </a:xfrm>
          <a:prstGeom prst="rect">
            <a:avLst/>
          </a:prstGeom>
        </p:spPr>
      </p:pic>
      <p:pic>
        <p:nvPicPr>
          <p:cNvPr id="24" name="Picture 23" descr="A calendar with months of the year&#10;&#10;Description automatically generated">
            <a:extLst>
              <a:ext uri="{FF2B5EF4-FFF2-40B4-BE49-F238E27FC236}">
                <a16:creationId xmlns:a16="http://schemas.microsoft.com/office/drawing/2014/main" id="{60F92A5E-5A1B-A70C-D705-18BA2AB7A8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611708" y="1753611"/>
            <a:ext cx="3105319" cy="4015499"/>
          </a:xfrm>
          <a:prstGeom prst="rect">
            <a:avLst/>
          </a:prstGeom>
        </p:spPr>
      </p:pic>
      <p:pic>
        <p:nvPicPr>
          <p:cNvPr id="26" name="Picture 25" descr="A vase of red roses&#10;&#10;Description automatically generated">
            <a:extLst>
              <a:ext uri="{FF2B5EF4-FFF2-40B4-BE49-F238E27FC236}">
                <a16:creationId xmlns:a16="http://schemas.microsoft.com/office/drawing/2014/main" id="{F9C2066E-B7DE-9DF0-A118-FA2A440CE1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19" b="96893" l="6383" r="91027">
                        <a14:foregroundMark x1="45143" y1="6144" x2="45606" y2="4944"/>
                        <a14:foregroundMark x1="49029" y1="7698" x2="69843" y2="8404"/>
                        <a14:foregroundMark x1="69843" y1="8404" x2="91119" y2="35523"/>
                        <a14:foregroundMark x1="91119" y1="35523" x2="89547" y2="54944"/>
                        <a14:foregroundMark x1="89547" y1="54944" x2="59482" y2="68362"/>
                        <a14:foregroundMark x1="58187" y1="10805" x2="45051" y2="2048"/>
                        <a14:foregroundMark x1="45051" y1="2048" x2="25624" y2="8898"/>
                        <a14:foregroundMark x1="25624" y1="8898" x2="6475" y2="33616"/>
                        <a14:foregroundMark x1="6475" y1="33616" x2="6475" y2="51059"/>
                        <a14:foregroundMark x1="6475" y1="51554" x2="16096" y2="64124"/>
                        <a14:foregroundMark x1="16096" y1="64124" x2="35338" y2="69774"/>
                        <a14:foregroundMark x1="35338" y1="69774" x2="38483" y2="71751"/>
                        <a14:foregroundMark x1="42646" y1="35311" x2="40518" y2="3814"/>
                        <a14:foregroundMark x1="45698" y1="3178" x2="61795" y2="9463"/>
                        <a14:foregroundMark x1="61795" y1="9463" x2="61795" y2="9110"/>
                        <a14:foregroundMark x1="49029" y1="2189" x2="49029" y2="2189"/>
                        <a14:foregroundMark x1="49029" y1="2189" x2="64015" y2="10381"/>
                        <a14:foregroundMark x1="64015" y1="10381" x2="64755" y2="10311"/>
                        <a14:foregroundMark x1="62165" y1="10311" x2="49491" y2="4308"/>
                        <a14:foregroundMark x1="31267" y1="66525" x2="36078" y2="94492"/>
                        <a14:foregroundMark x1="36078" y1="94492" x2="59482" y2="96893"/>
                        <a14:foregroundMark x1="59482" y1="96893" x2="70583" y2="81285"/>
                        <a14:foregroundMark x1="70583" y1="81285" x2="69750" y2="63701"/>
                        <a14:foregroundMark x1="69750" y1="63701" x2="68918" y2="61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14258" y="913910"/>
            <a:ext cx="2729199" cy="35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Are Eggs Sold By the Dozen? | MyRecipes">
            <a:extLst>
              <a:ext uri="{FF2B5EF4-FFF2-40B4-BE49-F238E27FC236}">
                <a16:creationId xmlns:a16="http://schemas.microsoft.com/office/drawing/2014/main" id="{857D663B-452D-6F01-95DA-9813728C0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r="12023"/>
          <a:stretch/>
        </p:blipFill>
        <p:spPr bwMode="auto">
          <a:xfrm>
            <a:off x="228600" y="266700"/>
            <a:ext cx="761963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992A0-99B2-3007-C756-81729E443EA0}"/>
              </a:ext>
            </a:extLst>
          </p:cNvPr>
          <p:cNvSpPr txBox="1"/>
          <p:nvPr/>
        </p:nvSpPr>
        <p:spPr>
          <a:xfrm>
            <a:off x="8077199" y="127843"/>
            <a:ext cx="38862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What do you notice?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What do you wonder?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334188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rispy Kreme doughnuts deal: $1 for a dozen on Day of the Dozens">
            <a:extLst>
              <a:ext uri="{FF2B5EF4-FFF2-40B4-BE49-F238E27FC236}">
                <a16:creationId xmlns:a16="http://schemas.microsoft.com/office/drawing/2014/main" id="{A38A6067-4C3D-4B48-FC96-FF223732B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3247" r="10347" b="5584"/>
          <a:stretch/>
        </p:blipFill>
        <p:spPr bwMode="auto">
          <a:xfrm>
            <a:off x="27204" y="598714"/>
            <a:ext cx="7531302" cy="566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018331-D4F5-A429-2333-525EA18D1E21}"/>
              </a:ext>
            </a:extLst>
          </p:cNvPr>
          <p:cNvSpPr txBox="1"/>
          <p:nvPr/>
        </p:nvSpPr>
        <p:spPr>
          <a:xfrm>
            <a:off x="7870372" y="247585"/>
            <a:ext cx="3962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What do you notice?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What do you wonder?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250790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wlings 12&quot; Grey Dot YS40RSS3 Optic Softball-Dozen">
            <a:extLst>
              <a:ext uri="{FF2B5EF4-FFF2-40B4-BE49-F238E27FC236}">
                <a16:creationId xmlns:a16="http://schemas.microsoft.com/office/drawing/2014/main" id="{93A6A90D-9FD9-B042-49BB-B3FE5997B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18360"/>
          <a:stretch/>
        </p:blipFill>
        <p:spPr bwMode="auto">
          <a:xfrm>
            <a:off x="326571" y="0"/>
            <a:ext cx="622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4D7CA-DE01-8FFE-01AF-26B24F6E3AF2}"/>
              </a:ext>
            </a:extLst>
          </p:cNvPr>
          <p:cNvSpPr txBox="1"/>
          <p:nvPr/>
        </p:nvSpPr>
        <p:spPr>
          <a:xfrm>
            <a:off x="7075714" y="889843"/>
            <a:ext cx="4604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What do you notice?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What do you wonder?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28775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customXml/itemProps3.xml><?xml version="1.0" encoding="utf-8"?>
<ds:datastoreItem xmlns:ds="http://schemas.openxmlformats.org/officeDocument/2006/customXml" ds:itemID="{6E743B2A-E6EC-4F8F-AA16-D970DB43B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150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KG Primary Penmanship 2</vt:lpstr>
      <vt:lpstr>office theme</vt:lpstr>
      <vt:lpstr>Office Theme</vt:lpstr>
      <vt:lpstr>PowerPoint Presentation</vt:lpstr>
      <vt:lpstr>PowerPoint Presentation</vt:lpstr>
      <vt:lpstr>PowerPoint Presentation</vt:lpstr>
      <vt:lpstr>Where do we see twelve? Encourage students to be very specific.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37</cp:revision>
  <dcterms:created xsi:type="dcterms:W3CDTF">2022-11-17T19:41:25Z</dcterms:created>
  <dcterms:modified xsi:type="dcterms:W3CDTF">2023-10-04T20:13:48Z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