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2"/>
  </p:notesMasterIdLst>
  <p:sldIdLst>
    <p:sldId id="271" r:id="rId6"/>
    <p:sldId id="265" r:id="rId7"/>
    <p:sldId id="276" r:id="rId8"/>
    <p:sldId id="277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38080-2AF3-40E5-BB0B-88F6259902C6}" v="26" dt="2023-10-04T19:03:53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S::krobb@sd67.bc.ca::20280bf1-a5b9-40cd-886d-9b4e3c67fd6b" providerId="AD" clId="Web-{693C64E9-C3F1-7885-16A1-C8510D97ECF2}"/>
    <pc:docChg chg="addSld addMainMaster">
      <pc:chgData name="Robb, Kimberly" userId="S::krobb@sd67.bc.ca::20280bf1-a5b9-40cd-886d-9b4e3c67fd6b" providerId="AD" clId="Web-{693C64E9-C3F1-7885-16A1-C8510D97ECF2}" dt="2022-11-20T18:54:33.223" v="0"/>
      <pc:docMkLst>
        <pc:docMk/>
      </pc:docMkLst>
      <pc:sldChg chg="add">
        <pc:chgData name="Robb, Kimberly" userId="S::krobb@sd67.bc.ca::20280bf1-a5b9-40cd-886d-9b4e3c67fd6b" providerId="AD" clId="Web-{693C64E9-C3F1-7885-16A1-C8510D97ECF2}" dt="2022-11-20T18:54:33.223" v="0"/>
        <pc:sldMkLst>
          <pc:docMk/>
          <pc:sldMk cId="3580231451" sldId="271"/>
        </pc:sldMkLst>
      </pc:sldChg>
      <pc:sldMasterChg chg="add addSldLayout">
        <pc:chgData name="Robb, Kimberly" userId="S::krobb@sd67.bc.ca::20280bf1-a5b9-40cd-886d-9b4e3c67fd6b" providerId="AD" clId="Web-{693C64E9-C3F1-7885-16A1-C8510D97ECF2}" dt="2022-11-20T18:54:33.223" v="0"/>
        <pc:sldMasterMkLst>
          <pc:docMk/>
          <pc:sldMasterMk cId="2366338928" sldId="2147483648"/>
        </pc:sldMasterMkLst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589879087" sldId="2147483649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960106014" sldId="2147483650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356112396" sldId="2147483651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1407959961" sldId="2147483652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709851386" sldId="2147483653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933925468" sldId="2147483654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929505080" sldId="2147483655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261897236" sldId="2147483656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288958408" sldId="2147483657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4245838510" sldId="2147483658"/>
          </pc:sldLayoutMkLst>
        </pc:sldLayoutChg>
        <pc:sldLayoutChg chg="add">
          <pc:chgData name="Robb, Kimberly" userId="S::krobb@sd67.bc.ca::20280bf1-a5b9-40cd-886d-9b4e3c67fd6b" providerId="AD" clId="Web-{693C64E9-C3F1-7885-16A1-C8510D97ECF2}" dt="2022-11-20T18:54:33.223" v="0"/>
          <pc:sldLayoutMkLst>
            <pc:docMk/>
            <pc:sldMasterMk cId="2366338928" sldId="2147483648"/>
            <pc:sldLayoutMk cId="3943708004" sldId="2147483659"/>
          </pc:sldLayoutMkLst>
        </pc:sldLayoutChg>
      </pc:sldMasterChg>
    </pc:docChg>
  </pc:docChgLst>
  <pc:docChgLst>
    <pc:chgData name="Robb, Kimberly" userId="20280bf1-a5b9-40cd-886d-9b4e3c67fd6b" providerId="ADAL" clId="{D347F26A-F223-47AE-9847-45F2BEAB9C54}"/>
    <pc:docChg chg="delSld">
      <pc:chgData name="Robb, Kimberly" userId="20280bf1-a5b9-40cd-886d-9b4e3c67fd6b" providerId="ADAL" clId="{D347F26A-F223-47AE-9847-45F2BEAB9C54}" dt="2022-11-17T22:48:25.601" v="13" actId="47"/>
      <pc:docMkLst>
        <pc:docMk/>
      </pc:docMkLst>
      <pc:sldChg chg="del">
        <pc:chgData name="Robb, Kimberly" userId="20280bf1-a5b9-40cd-886d-9b4e3c67fd6b" providerId="ADAL" clId="{D347F26A-F223-47AE-9847-45F2BEAB9C54}" dt="2022-11-17T22:48:06.744" v="0" actId="47"/>
        <pc:sldMkLst>
          <pc:docMk/>
          <pc:sldMk cId="109857222" sldId="256"/>
        </pc:sldMkLst>
      </pc:sldChg>
      <pc:sldChg chg="del">
        <pc:chgData name="Robb, Kimberly" userId="20280bf1-a5b9-40cd-886d-9b4e3c67fd6b" providerId="ADAL" clId="{D347F26A-F223-47AE-9847-45F2BEAB9C54}" dt="2022-11-17T22:48:15.043" v="3" actId="47"/>
        <pc:sldMkLst>
          <pc:docMk/>
          <pc:sldMk cId="3572809540" sldId="257"/>
        </pc:sldMkLst>
      </pc:sldChg>
      <pc:sldChg chg="del">
        <pc:chgData name="Robb, Kimberly" userId="20280bf1-a5b9-40cd-886d-9b4e3c67fd6b" providerId="ADAL" clId="{D347F26A-F223-47AE-9847-45F2BEAB9C54}" dt="2022-11-17T22:48:09.083" v="1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D347F26A-F223-47AE-9847-45F2BEAB9C54}" dt="2022-11-17T22:48:10.433" v="2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D347F26A-F223-47AE-9847-45F2BEAB9C54}" dt="2022-11-17T22:48:16.103" v="4" actId="47"/>
        <pc:sldMkLst>
          <pc:docMk/>
          <pc:sldMk cId="2536014664" sldId="260"/>
        </pc:sldMkLst>
      </pc:sldChg>
      <pc:sldChg chg="del">
        <pc:chgData name="Robb, Kimberly" userId="20280bf1-a5b9-40cd-886d-9b4e3c67fd6b" providerId="ADAL" clId="{D347F26A-F223-47AE-9847-45F2BEAB9C54}" dt="2022-11-17T22:48:16.967" v="5" actId="47"/>
        <pc:sldMkLst>
          <pc:docMk/>
          <pc:sldMk cId="4008176650" sldId="261"/>
        </pc:sldMkLst>
      </pc:sldChg>
      <pc:sldChg chg="del">
        <pc:chgData name="Robb, Kimberly" userId="20280bf1-a5b9-40cd-886d-9b4e3c67fd6b" providerId="ADAL" clId="{D347F26A-F223-47AE-9847-45F2BEAB9C54}" dt="2022-11-17T22:48:17.762" v="6" actId="47"/>
        <pc:sldMkLst>
          <pc:docMk/>
          <pc:sldMk cId="1497001717" sldId="262"/>
        </pc:sldMkLst>
      </pc:sldChg>
      <pc:sldChg chg="del">
        <pc:chgData name="Robb, Kimberly" userId="20280bf1-a5b9-40cd-886d-9b4e3c67fd6b" providerId="ADAL" clId="{D347F26A-F223-47AE-9847-45F2BEAB9C54}" dt="2022-11-17T22:48:18.922" v="7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D347F26A-F223-47AE-9847-45F2BEAB9C54}" dt="2022-11-17T22:48:19.757" v="8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D347F26A-F223-47AE-9847-45F2BEAB9C54}" dt="2022-11-17T22:48:22.563" v="10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D347F26A-F223-47AE-9847-45F2BEAB9C54}" dt="2022-11-17T22:48:23.788" v="11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D347F26A-F223-47AE-9847-45F2BEAB9C54}" dt="2022-11-17T22:48:24.543" v="12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D347F26A-F223-47AE-9847-45F2BEAB9C54}" dt="2022-11-17T22:48:20.808" v="9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D347F26A-F223-47AE-9847-45F2BEAB9C54}" dt="2022-11-17T22:48:25.601" v="13" actId="47"/>
        <pc:sldMkLst>
          <pc:docMk/>
          <pc:sldMk cId="634245674" sldId="271"/>
        </pc:sldMkLst>
      </pc:sldChg>
    </pc:docChg>
  </pc:docChgLst>
  <pc:docChgLst>
    <pc:chgData name="Robb, Kimberly" userId="20280bf1-a5b9-40cd-886d-9b4e3c67fd6b" providerId="ADAL" clId="{C5888D8B-322F-44E6-9C16-E6E936E5A5B2}"/>
    <pc:docChg chg="custSel modSld sldOrd">
      <pc:chgData name="Robb, Kimberly" userId="20280bf1-a5b9-40cd-886d-9b4e3c67fd6b" providerId="ADAL" clId="{C5888D8B-322F-44E6-9C16-E6E936E5A5B2}" dt="2022-11-20T21:15:35.812" v="66" actId="1076"/>
      <pc:docMkLst>
        <pc:docMk/>
      </pc:docMkLst>
      <pc:sldChg chg="addSp modSp ord">
        <pc:chgData name="Robb, Kimberly" userId="20280bf1-a5b9-40cd-886d-9b4e3c67fd6b" providerId="ADAL" clId="{C5888D8B-322F-44E6-9C16-E6E936E5A5B2}" dt="2022-11-20T21:15:35.812" v="66" actId="1076"/>
        <pc:sldMkLst>
          <pc:docMk/>
          <pc:sldMk cId="1610921698" sldId="265"/>
        </pc:sldMkLst>
        <pc:graphicFrameChg chg="mod">
          <ac:chgData name="Robb, Kimberly" userId="20280bf1-a5b9-40cd-886d-9b4e3c67fd6b" providerId="ADAL" clId="{C5888D8B-322F-44E6-9C16-E6E936E5A5B2}" dt="2022-11-20T21:15:27.252" v="63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add mod">
          <ac:chgData name="Robb, Kimberly" userId="20280bf1-a5b9-40cd-886d-9b4e3c67fd6b" providerId="ADAL" clId="{C5888D8B-322F-44E6-9C16-E6E936E5A5B2}" dt="2022-11-20T21:09:49.900" v="41" actId="1076"/>
          <ac:picMkLst>
            <pc:docMk/>
            <pc:sldMk cId="1610921698" sldId="265"/>
            <ac:picMk id="4" creationId="{E1B77412-BF88-6FDB-7192-6EDAD8C1D1AD}"/>
          </ac:picMkLst>
        </pc:picChg>
        <pc:picChg chg="add mod">
          <ac:chgData name="Robb, Kimberly" userId="20280bf1-a5b9-40cd-886d-9b4e3c67fd6b" providerId="ADAL" clId="{C5888D8B-322F-44E6-9C16-E6E936E5A5B2}" dt="2022-11-20T21:09:49.900" v="41" actId="1076"/>
          <ac:picMkLst>
            <pc:docMk/>
            <pc:sldMk cId="1610921698" sldId="265"/>
            <ac:picMk id="5" creationId="{9EBD0CD5-7128-C4D6-11F3-081F07BEEE26}"/>
          </ac:picMkLst>
        </pc:picChg>
        <pc:picChg chg="add mod">
          <ac:chgData name="Robb, Kimberly" userId="20280bf1-a5b9-40cd-886d-9b4e3c67fd6b" providerId="ADAL" clId="{C5888D8B-322F-44E6-9C16-E6E936E5A5B2}" dt="2022-11-20T21:10:49.285" v="52" actId="14100"/>
          <ac:picMkLst>
            <pc:docMk/>
            <pc:sldMk cId="1610921698" sldId="265"/>
            <ac:picMk id="1026" creationId="{DFCEC794-B120-4DB1-3D03-46FB08F96DDC}"/>
          </ac:picMkLst>
        </pc:picChg>
        <pc:picChg chg="add mod">
          <ac:chgData name="Robb, Kimberly" userId="20280bf1-a5b9-40cd-886d-9b4e3c67fd6b" providerId="ADAL" clId="{C5888D8B-322F-44E6-9C16-E6E936E5A5B2}" dt="2022-11-20T21:11:53.934" v="62" actId="1076"/>
          <ac:picMkLst>
            <pc:docMk/>
            <pc:sldMk cId="1610921698" sldId="265"/>
            <ac:picMk id="1028" creationId="{DB5E2E04-05BA-BED0-6895-54F0309622F2}"/>
          </ac:picMkLst>
        </pc:picChg>
        <pc:picChg chg="add mod">
          <ac:chgData name="Robb, Kimberly" userId="20280bf1-a5b9-40cd-886d-9b4e3c67fd6b" providerId="ADAL" clId="{C5888D8B-322F-44E6-9C16-E6E936E5A5B2}" dt="2022-11-20T21:15:35.812" v="66" actId="1076"/>
          <ac:picMkLst>
            <pc:docMk/>
            <pc:sldMk cId="1610921698" sldId="265"/>
            <ac:picMk id="1030" creationId="{2BE637A5-8F15-9D73-46B7-BAD87116509D}"/>
          </ac:picMkLst>
        </pc:picChg>
      </pc:sldChg>
      <pc:sldChg chg="addSp modSp mod">
        <pc:chgData name="Robb, Kimberly" userId="20280bf1-a5b9-40cd-886d-9b4e3c67fd6b" providerId="ADAL" clId="{C5888D8B-322F-44E6-9C16-E6E936E5A5B2}" dt="2022-11-20T19:19:58.349" v="33" actId="1076"/>
        <pc:sldMkLst>
          <pc:docMk/>
          <pc:sldMk cId="287750314" sldId="270"/>
        </pc:sldMkLst>
        <pc:spChg chg="add mod">
          <ac:chgData name="Robb, Kimberly" userId="20280bf1-a5b9-40cd-886d-9b4e3c67fd6b" providerId="ADAL" clId="{C5888D8B-322F-44E6-9C16-E6E936E5A5B2}" dt="2022-11-20T19:19:58.349" v="33" actId="1076"/>
          <ac:spMkLst>
            <pc:docMk/>
            <pc:sldMk cId="287750314" sldId="270"/>
            <ac:spMk id="3" creationId="{E74BAB28-D6F1-B859-7844-21CC5CCE904F}"/>
          </ac:spMkLst>
        </pc:spChg>
        <pc:spChg chg="add mod">
          <ac:chgData name="Robb, Kimberly" userId="20280bf1-a5b9-40cd-886d-9b4e3c67fd6b" providerId="ADAL" clId="{C5888D8B-322F-44E6-9C16-E6E936E5A5B2}" dt="2022-11-20T19:19:45.758" v="31" actId="14100"/>
          <ac:spMkLst>
            <pc:docMk/>
            <pc:sldMk cId="287750314" sldId="270"/>
            <ac:spMk id="4" creationId="{9C5C6E63-25C4-0475-D00D-3240AA1C2BF7}"/>
          </ac:spMkLst>
        </pc:spChg>
        <pc:picChg chg="mod">
          <ac:chgData name="Robb, Kimberly" userId="20280bf1-a5b9-40cd-886d-9b4e3c67fd6b" providerId="ADAL" clId="{C5888D8B-322F-44E6-9C16-E6E936E5A5B2}" dt="2022-11-20T19:19:40.525" v="30" actId="1076"/>
          <ac:picMkLst>
            <pc:docMk/>
            <pc:sldMk cId="287750314" sldId="270"/>
            <ac:picMk id="2" creationId="{860FFC80-5022-FBE0-0E57-3233BA832EB3}"/>
          </ac:picMkLst>
        </pc:picChg>
      </pc:sldChg>
      <pc:sldChg chg="modSp mod">
        <pc:chgData name="Robb, Kimberly" userId="20280bf1-a5b9-40cd-886d-9b4e3c67fd6b" providerId="ADAL" clId="{C5888D8B-322F-44E6-9C16-E6E936E5A5B2}" dt="2022-11-20T19:18:41.598" v="14" actId="1076"/>
        <pc:sldMkLst>
          <pc:docMk/>
          <pc:sldMk cId="3580231451" sldId="271"/>
        </pc:sldMkLst>
        <pc:spChg chg="mod">
          <ac:chgData name="Robb, Kimberly" userId="20280bf1-a5b9-40cd-886d-9b4e3c67fd6b" providerId="ADAL" clId="{C5888D8B-322F-44E6-9C16-E6E936E5A5B2}" dt="2022-11-20T19:18:41.598" v="14" actId="1076"/>
          <ac:spMkLst>
            <pc:docMk/>
            <pc:sldMk cId="3580231451" sldId="271"/>
            <ac:spMk id="3" creationId="{AF9AE47E-F4CB-4143-AC6D-4010F2998BC5}"/>
          </ac:spMkLst>
        </pc:spChg>
        <pc:picChg chg="mod">
          <ac:chgData name="Robb, Kimberly" userId="20280bf1-a5b9-40cd-886d-9b4e3c67fd6b" providerId="ADAL" clId="{C5888D8B-322F-44E6-9C16-E6E936E5A5B2}" dt="2022-11-20T19:18:20.566" v="9" actId="1076"/>
          <ac:picMkLst>
            <pc:docMk/>
            <pc:sldMk cId="3580231451" sldId="271"/>
            <ac:picMk id="1026" creationId="{0A33EACF-B460-41EA-A8AE-14046B763FD3}"/>
          </ac:picMkLst>
        </pc:picChg>
      </pc:sldChg>
    </pc:docChg>
  </pc:docChgLst>
  <pc:docChgLst>
    <pc:chgData name="Robb, Kimberly" userId="20280bf1-a5b9-40cd-886d-9b4e3c67fd6b" providerId="ADAL" clId="{25638080-2AF3-40E5-BB0B-88F6259902C6}"/>
    <pc:docChg chg="custSel addSld delSld modSld sldOrd">
      <pc:chgData name="Robb, Kimberly" userId="20280bf1-a5b9-40cd-886d-9b4e3c67fd6b" providerId="ADAL" clId="{25638080-2AF3-40E5-BB0B-88F6259902C6}" dt="2023-10-04T19:04:51.011" v="88" actId="1076"/>
      <pc:docMkLst>
        <pc:docMk/>
      </pc:docMkLst>
      <pc:sldChg chg="ord">
        <pc:chgData name="Robb, Kimberly" userId="20280bf1-a5b9-40cd-886d-9b4e3c67fd6b" providerId="ADAL" clId="{25638080-2AF3-40E5-BB0B-88F6259902C6}" dt="2023-10-04T18:24:48.383" v="1"/>
        <pc:sldMkLst>
          <pc:docMk/>
          <pc:sldMk cId="1610921698" sldId="265"/>
        </pc:sldMkLst>
      </pc:sldChg>
      <pc:sldChg chg="ord">
        <pc:chgData name="Robb, Kimberly" userId="20280bf1-a5b9-40cd-886d-9b4e3c67fd6b" providerId="ADAL" clId="{25638080-2AF3-40E5-BB0B-88F6259902C6}" dt="2023-10-04T18:24:50.181" v="3"/>
        <pc:sldMkLst>
          <pc:docMk/>
          <pc:sldMk cId="3580231451" sldId="271"/>
        </pc:sldMkLst>
      </pc:sldChg>
      <pc:sldChg chg="ord">
        <pc:chgData name="Robb, Kimberly" userId="20280bf1-a5b9-40cd-886d-9b4e3c67fd6b" providerId="ADAL" clId="{25638080-2AF3-40E5-BB0B-88F6259902C6}" dt="2023-10-04T18:24:52.040" v="5"/>
        <pc:sldMkLst>
          <pc:docMk/>
          <pc:sldMk cId="185212510" sldId="272"/>
        </pc:sldMkLst>
      </pc:sldChg>
      <pc:sldChg chg="addSp delSp modSp add del mod">
        <pc:chgData name="Robb, Kimberly" userId="20280bf1-a5b9-40cd-886d-9b4e3c67fd6b" providerId="ADAL" clId="{25638080-2AF3-40E5-BB0B-88F6259902C6}" dt="2023-10-04T18:55:09.962" v="27" actId="2696"/>
        <pc:sldMkLst>
          <pc:docMk/>
          <pc:sldMk cId="2600154412" sldId="273"/>
        </pc:sldMkLst>
        <pc:picChg chg="del mod">
          <ac:chgData name="Robb, Kimberly" userId="20280bf1-a5b9-40cd-886d-9b4e3c67fd6b" providerId="ADAL" clId="{25638080-2AF3-40E5-BB0B-88F6259902C6}" dt="2023-10-04T18:26:12.109" v="9" actId="478"/>
          <ac:picMkLst>
            <pc:docMk/>
            <pc:sldMk cId="2600154412" sldId="273"/>
            <ac:picMk id="3" creationId="{425D8623-A602-5F65-3BAE-2BBAB39F91C8}"/>
          </ac:picMkLst>
        </pc:picChg>
        <pc:picChg chg="add del">
          <ac:chgData name="Robb, Kimberly" userId="20280bf1-a5b9-40cd-886d-9b4e3c67fd6b" providerId="ADAL" clId="{25638080-2AF3-40E5-BB0B-88F6259902C6}" dt="2023-10-04T18:54:50.659" v="16" actId="21"/>
          <ac:picMkLst>
            <pc:docMk/>
            <pc:sldMk cId="2600154412" sldId="273"/>
            <ac:picMk id="1026" creationId="{FCA3464D-A52C-3164-6EA2-4FE9DAB96283}"/>
          </ac:picMkLst>
        </pc:picChg>
        <pc:picChg chg="add del mod">
          <ac:chgData name="Robb, Kimberly" userId="20280bf1-a5b9-40cd-886d-9b4e3c67fd6b" providerId="ADAL" clId="{25638080-2AF3-40E5-BB0B-88F6259902C6}" dt="2023-10-04T18:55:06.517" v="26" actId="478"/>
          <ac:picMkLst>
            <pc:docMk/>
            <pc:sldMk cId="2600154412" sldId="273"/>
            <ac:picMk id="1028" creationId="{644D29DD-1A7A-AA42-2EB2-8D7C52D4AE5D}"/>
          </ac:picMkLst>
        </pc:picChg>
      </pc:sldChg>
      <pc:sldChg chg="addSp delSp modSp add mod">
        <pc:chgData name="Robb, Kimberly" userId="20280bf1-a5b9-40cd-886d-9b4e3c67fd6b" providerId="ADAL" clId="{25638080-2AF3-40E5-BB0B-88F6259902C6}" dt="2023-10-04T18:58:11.340" v="44" actId="1076"/>
        <pc:sldMkLst>
          <pc:docMk/>
          <pc:sldMk cId="3189866485" sldId="276"/>
        </pc:sldMkLst>
        <pc:picChg chg="del">
          <ac:chgData name="Robb, Kimberly" userId="20280bf1-a5b9-40cd-886d-9b4e3c67fd6b" providerId="ADAL" clId="{25638080-2AF3-40E5-BB0B-88F6259902C6}" dt="2023-10-04T18:54:53.156" v="17" actId="478"/>
          <ac:picMkLst>
            <pc:docMk/>
            <pc:sldMk cId="3189866485" sldId="276"/>
            <ac:picMk id="2" creationId="{6C5A3F24-FA8C-A8BC-2C4B-D496D4B74A43}"/>
          </ac:picMkLst>
        </pc:picChg>
        <pc:picChg chg="add mod">
          <ac:chgData name="Robb, Kimberly" userId="20280bf1-a5b9-40cd-886d-9b4e3c67fd6b" providerId="ADAL" clId="{25638080-2AF3-40E5-BB0B-88F6259902C6}" dt="2023-10-04T18:54:59.893" v="21" actId="1076"/>
          <ac:picMkLst>
            <pc:docMk/>
            <pc:sldMk cId="3189866485" sldId="276"/>
            <ac:picMk id="3" creationId="{482BDEDC-E5EB-B7D4-5591-17125FDDBAEA}"/>
          </ac:picMkLst>
        </pc:picChg>
        <pc:picChg chg="del">
          <ac:chgData name="Robb, Kimberly" userId="20280bf1-a5b9-40cd-886d-9b4e3c67fd6b" providerId="ADAL" clId="{25638080-2AF3-40E5-BB0B-88F6259902C6}" dt="2023-10-04T18:55:01.455" v="22" actId="478"/>
          <ac:picMkLst>
            <pc:docMk/>
            <pc:sldMk cId="3189866485" sldId="276"/>
            <ac:picMk id="12" creationId="{EE6DF3F1-91F9-C6D9-D5CE-3858D90D5538}"/>
          </ac:picMkLst>
        </pc:picChg>
        <pc:picChg chg="add mod">
          <ac:chgData name="Robb, Kimberly" userId="20280bf1-a5b9-40cd-886d-9b4e3c67fd6b" providerId="ADAL" clId="{25638080-2AF3-40E5-BB0B-88F6259902C6}" dt="2023-10-04T18:55:49.688" v="31" actId="1076"/>
          <ac:picMkLst>
            <pc:docMk/>
            <pc:sldMk cId="3189866485" sldId="276"/>
            <ac:picMk id="14" creationId="{70010D41-C13C-7167-2DF3-2823C0EBF70F}"/>
          </ac:picMkLst>
        </pc:picChg>
        <pc:picChg chg="add mod">
          <ac:chgData name="Robb, Kimberly" userId="20280bf1-a5b9-40cd-886d-9b4e3c67fd6b" providerId="ADAL" clId="{25638080-2AF3-40E5-BB0B-88F6259902C6}" dt="2023-10-04T18:56:39.622" v="36" actId="1076"/>
          <ac:picMkLst>
            <pc:docMk/>
            <pc:sldMk cId="3189866485" sldId="276"/>
            <ac:picMk id="17" creationId="{3E3A59D9-65FE-8B53-4503-31051D217DCB}"/>
          </ac:picMkLst>
        </pc:picChg>
        <pc:picChg chg="del">
          <ac:chgData name="Robb, Kimberly" userId="20280bf1-a5b9-40cd-886d-9b4e3c67fd6b" providerId="ADAL" clId="{25638080-2AF3-40E5-BB0B-88F6259902C6}" dt="2023-10-04T18:55:02.324" v="23" actId="478"/>
          <ac:picMkLst>
            <pc:docMk/>
            <pc:sldMk cId="3189866485" sldId="276"/>
            <ac:picMk id="18" creationId="{1F2108A4-8484-6F3B-253B-153103D7A321}"/>
          </ac:picMkLst>
        </pc:picChg>
        <pc:picChg chg="add mod modCrop">
          <ac:chgData name="Robb, Kimberly" userId="20280bf1-a5b9-40cd-886d-9b4e3c67fd6b" providerId="ADAL" clId="{25638080-2AF3-40E5-BB0B-88F6259902C6}" dt="2023-10-04T18:58:11.340" v="44" actId="1076"/>
          <ac:picMkLst>
            <pc:docMk/>
            <pc:sldMk cId="3189866485" sldId="276"/>
            <ac:picMk id="20" creationId="{D81BE51F-92B5-B60F-5C10-64A26C182FCA}"/>
          </ac:picMkLst>
        </pc:picChg>
        <pc:picChg chg="del">
          <ac:chgData name="Robb, Kimberly" userId="20280bf1-a5b9-40cd-886d-9b4e3c67fd6b" providerId="ADAL" clId="{25638080-2AF3-40E5-BB0B-88F6259902C6}" dt="2023-10-04T18:55:03.123" v="24" actId="478"/>
          <ac:picMkLst>
            <pc:docMk/>
            <pc:sldMk cId="3189866485" sldId="276"/>
            <ac:picMk id="21" creationId="{A13745AE-6E3A-2153-7D5F-E7E9BCF82648}"/>
          </ac:picMkLst>
        </pc:picChg>
      </pc:sldChg>
      <pc:sldChg chg="addSp delSp modSp add mod">
        <pc:chgData name="Robb, Kimberly" userId="20280bf1-a5b9-40cd-886d-9b4e3c67fd6b" providerId="ADAL" clId="{25638080-2AF3-40E5-BB0B-88F6259902C6}" dt="2023-10-04T19:04:51.011" v="88" actId="1076"/>
        <pc:sldMkLst>
          <pc:docMk/>
          <pc:sldMk cId="1386585781" sldId="277"/>
        </pc:sldMkLst>
        <pc:spChg chg="mod">
          <ac:chgData name="Robb, Kimberly" userId="20280bf1-a5b9-40cd-886d-9b4e3c67fd6b" providerId="ADAL" clId="{25638080-2AF3-40E5-BB0B-88F6259902C6}" dt="2023-10-04T19:00:20.414" v="56" actId="20577"/>
          <ac:spMkLst>
            <pc:docMk/>
            <pc:sldMk cId="1386585781" sldId="277"/>
            <ac:spMk id="2" creationId="{8FFE3635-40DA-F2CB-C88D-6D27EBF28B69}"/>
          </ac:spMkLst>
        </pc:spChg>
        <pc:spChg chg="mod">
          <ac:chgData name="Robb, Kimberly" userId="20280bf1-a5b9-40cd-886d-9b4e3c67fd6b" providerId="ADAL" clId="{25638080-2AF3-40E5-BB0B-88F6259902C6}" dt="2023-10-04T19:02:01.168" v="65"/>
          <ac:spMkLst>
            <pc:docMk/>
            <pc:sldMk cId="1386585781" sldId="277"/>
            <ac:spMk id="19" creationId="{7A76F1F0-4C09-DC58-7F1C-31D1AB46CC77}"/>
          </ac:spMkLst>
        </pc:spChg>
        <pc:spChg chg="mod">
          <ac:chgData name="Robb, Kimberly" userId="20280bf1-a5b9-40cd-886d-9b4e3c67fd6b" providerId="ADAL" clId="{25638080-2AF3-40E5-BB0B-88F6259902C6}" dt="2023-10-04T19:02:01.168" v="65"/>
          <ac:spMkLst>
            <pc:docMk/>
            <pc:sldMk cId="1386585781" sldId="277"/>
            <ac:spMk id="20" creationId="{EFFAA414-1771-9AA5-12D8-252F2F8645C7}"/>
          </ac:spMkLst>
        </pc:spChg>
        <pc:spChg chg="mod">
          <ac:chgData name="Robb, Kimberly" userId="20280bf1-a5b9-40cd-886d-9b4e3c67fd6b" providerId="ADAL" clId="{25638080-2AF3-40E5-BB0B-88F6259902C6}" dt="2023-10-04T19:02:01.168" v="65"/>
          <ac:spMkLst>
            <pc:docMk/>
            <pc:sldMk cId="1386585781" sldId="277"/>
            <ac:spMk id="21" creationId="{D0CE9717-3358-ECE8-2376-92573DD1326F}"/>
          </ac:spMkLst>
        </pc:spChg>
        <pc:spChg chg="mod">
          <ac:chgData name="Robb, Kimberly" userId="20280bf1-a5b9-40cd-886d-9b4e3c67fd6b" providerId="ADAL" clId="{25638080-2AF3-40E5-BB0B-88F6259902C6}" dt="2023-10-04T19:02:01.168" v="65"/>
          <ac:spMkLst>
            <pc:docMk/>
            <pc:sldMk cId="1386585781" sldId="277"/>
            <ac:spMk id="22" creationId="{B42C6E92-8A0F-66AA-6037-851AE7D99FF6}"/>
          </ac:spMkLst>
        </pc:spChg>
        <pc:grpChg chg="del">
          <ac:chgData name="Robb, Kimberly" userId="20280bf1-a5b9-40cd-886d-9b4e3c67fd6b" providerId="ADAL" clId="{25638080-2AF3-40E5-BB0B-88F6259902C6}" dt="2023-10-04T19:00:30.314" v="57" actId="478"/>
          <ac:grpSpMkLst>
            <pc:docMk/>
            <pc:sldMk cId="1386585781" sldId="277"/>
            <ac:grpSpMk id="15" creationId="{FBCCA6A3-F5C4-F47C-49C9-4CA7C238F3CB}"/>
          </ac:grpSpMkLst>
        </pc:grpChg>
        <pc:grpChg chg="add mod">
          <ac:chgData name="Robb, Kimberly" userId="20280bf1-a5b9-40cd-886d-9b4e3c67fd6b" providerId="ADAL" clId="{25638080-2AF3-40E5-BB0B-88F6259902C6}" dt="2023-10-04T19:02:01.168" v="65"/>
          <ac:grpSpMkLst>
            <pc:docMk/>
            <pc:sldMk cId="1386585781" sldId="277"/>
            <ac:grpSpMk id="18" creationId="{FED5C1C5-4EB8-6521-9DE6-2DC9DE180FEC}"/>
          </ac:grpSpMkLst>
        </pc:grpChg>
        <pc:graphicFrameChg chg="mod modGraphic">
          <ac:chgData name="Robb, Kimberly" userId="20280bf1-a5b9-40cd-886d-9b4e3c67fd6b" providerId="ADAL" clId="{25638080-2AF3-40E5-BB0B-88F6259902C6}" dt="2023-10-04T19:00:57.249" v="60" actId="1076"/>
          <ac:graphicFrameMkLst>
            <pc:docMk/>
            <pc:sldMk cId="1386585781" sldId="277"/>
            <ac:graphicFrameMk id="4" creationId="{4EF0722A-CBC8-E757-2298-708E9D82A552}"/>
          </ac:graphicFrameMkLst>
        </pc:graphicFrameChg>
        <pc:picChg chg="add del mod">
          <ac:chgData name="Robb, Kimberly" userId="20280bf1-a5b9-40cd-886d-9b4e3c67fd6b" providerId="ADAL" clId="{25638080-2AF3-40E5-BB0B-88F6259902C6}" dt="2023-10-04T19:02:38.369" v="71" actId="478"/>
          <ac:picMkLst>
            <pc:docMk/>
            <pc:sldMk cId="1386585781" sldId="277"/>
            <ac:picMk id="5" creationId="{AC6FC1BC-538F-6B27-7910-73F35C37190D}"/>
          </ac:picMkLst>
        </pc:picChg>
        <pc:picChg chg="add del mod">
          <ac:chgData name="Robb, Kimberly" userId="20280bf1-a5b9-40cd-886d-9b4e3c67fd6b" providerId="ADAL" clId="{25638080-2AF3-40E5-BB0B-88F6259902C6}" dt="2023-10-04T19:02:39.546" v="72" actId="478"/>
          <ac:picMkLst>
            <pc:docMk/>
            <pc:sldMk cId="1386585781" sldId="277"/>
            <ac:picMk id="8" creationId="{9AE94134-CFA1-456A-9E33-135875EC13F5}"/>
          </ac:picMkLst>
        </pc:picChg>
        <pc:picChg chg="del mod">
          <ac:chgData name="Robb, Kimberly" userId="20280bf1-a5b9-40cd-886d-9b4e3c67fd6b" providerId="ADAL" clId="{25638080-2AF3-40E5-BB0B-88F6259902C6}" dt="2023-10-04T19:02:33.022" v="70" actId="478"/>
          <ac:picMkLst>
            <pc:docMk/>
            <pc:sldMk cId="1386585781" sldId="277"/>
            <ac:picMk id="11" creationId="{78924FBD-2209-1988-DB8B-36FB8F0451A9}"/>
          </ac:picMkLst>
        </pc:picChg>
        <pc:picChg chg="add mod">
          <ac:chgData name="Robb, Kimberly" userId="20280bf1-a5b9-40cd-886d-9b4e3c67fd6b" providerId="ADAL" clId="{25638080-2AF3-40E5-BB0B-88F6259902C6}" dt="2023-10-04T19:04:35.479" v="83" actId="1076"/>
          <ac:picMkLst>
            <pc:docMk/>
            <pc:sldMk cId="1386585781" sldId="277"/>
            <ac:picMk id="16" creationId="{26052AC7-98F9-D45D-B583-FEFE6CC11C6A}"/>
          </ac:picMkLst>
        </pc:picChg>
        <pc:picChg chg="add mod">
          <ac:chgData name="Robb, Kimberly" userId="20280bf1-a5b9-40cd-886d-9b4e3c67fd6b" providerId="ADAL" clId="{25638080-2AF3-40E5-BB0B-88F6259902C6}" dt="2023-10-04T19:02:16.224" v="69" actId="1076"/>
          <ac:picMkLst>
            <pc:docMk/>
            <pc:sldMk cId="1386585781" sldId="277"/>
            <ac:picMk id="24" creationId="{A35CCAA4-F6FB-B350-9224-7832EDAF0563}"/>
          </ac:picMkLst>
        </pc:picChg>
        <pc:picChg chg="add mod">
          <ac:chgData name="Robb, Kimberly" userId="20280bf1-a5b9-40cd-886d-9b4e3c67fd6b" providerId="ADAL" clId="{25638080-2AF3-40E5-BB0B-88F6259902C6}" dt="2023-10-04T19:03:15.150" v="75" actId="1076"/>
          <ac:picMkLst>
            <pc:docMk/>
            <pc:sldMk cId="1386585781" sldId="277"/>
            <ac:picMk id="26" creationId="{3DE44185-ABAC-FF46-0756-0B18F077FB89}"/>
          </ac:picMkLst>
        </pc:picChg>
        <pc:picChg chg="add mod">
          <ac:chgData name="Robb, Kimberly" userId="20280bf1-a5b9-40cd-886d-9b4e3c67fd6b" providerId="ADAL" clId="{25638080-2AF3-40E5-BB0B-88F6259902C6}" dt="2023-10-04T19:04:51.011" v="88" actId="1076"/>
          <ac:picMkLst>
            <pc:docMk/>
            <pc:sldMk cId="1386585781" sldId="277"/>
            <ac:picMk id="28" creationId="{191C959D-FBF7-D169-74E9-98E590DB544B}"/>
          </ac:picMkLst>
        </pc:picChg>
        <pc:picChg chg="add mod">
          <ac:chgData name="Robb, Kimberly" userId="20280bf1-a5b9-40cd-886d-9b4e3c67fd6b" providerId="ADAL" clId="{25638080-2AF3-40E5-BB0B-88F6259902C6}" dt="2023-10-04T19:04:46.193" v="87" actId="1076"/>
          <ac:picMkLst>
            <pc:docMk/>
            <pc:sldMk cId="1386585781" sldId="277"/>
            <ac:picMk id="29" creationId="{3EF4A793-7386-84BA-00A9-16A3D34CBEF8}"/>
          </ac:picMkLst>
        </pc:picChg>
        <pc:cxnChg chg="add mod">
          <ac:chgData name="Robb, Kimberly" userId="20280bf1-a5b9-40cd-886d-9b4e3c67fd6b" providerId="ADAL" clId="{25638080-2AF3-40E5-BB0B-88F6259902C6}" dt="2023-10-04T19:02:01.168" v="65"/>
          <ac:cxnSpMkLst>
            <pc:docMk/>
            <pc:sldMk cId="1386585781" sldId="277"/>
            <ac:cxnSpMk id="17" creationId="{BD9853EA-02DC-27C7-0FC6-0E060E60A497}"/>
          </ac:cxnSpMkLst>
        </pc:cxnChg>
        <pc:cxnChg chg="mod">
          <ac:chgData name="Robb, Kimberly" userId="20280bf1-a5b9-40cd-886d-9b4e3c67fd6b" providerId="ADAL" clId="{25638080-2AF3-40E5-BB0B-88F6259902C6}" dt="2023-10-04T19:02:01.168" v="65"/>
          <ac:cxnSpMkLst>
            <pc:docMk/>
            <pc:sldMk cId="1386585781" sldId="277"/>
            <ac:cxnSpMk id="23" creationId="{E25A785B-834A-D4F6-ACC2-CDE067C5304D}"/>
          </ac:cxnSpMkLst>
        </pc:cxnChg>
      </pc:sldChg>
    </pc:docChg>
  </pc:docChgLst>
  <pc:docChgLst>
    <pc:chgData name="Robb, Kimberly" userId="S::krobb@sd67.bc.ca::20280bf1-a5b9-40cd-886d-9b4e3c67fd6b" providerId="AD" clId="Web-{AC16B0A6-5567-3FC0-9444-A45357550171}"/>
    <pc:docChg chg="addSld modSld sldOrd">
      <pc:chgData name="Robb, Kimberly" userId="S::krobb@sd67.bc.ca::20280bf1-a5b9-40cd-886d-9b4e3c67fd6b" providerId="AD" clId="Web-{AC16B0A6-5567-3FC0-9444-A45357550171}" dt="2022-11-21T01:03:39.990" v="6"/>
      <pc:docMkLst>
        <pc:docMk/>
      </pc:docMkLst>
      <pc:sldChg chg="addSp delSp modSp add ord replId">
        <pc:chgData name="Robb, Kimberly" userId="S::krobb@sd67.bc.ca::20280bf1-a5b9-40cd-886d-9b4e3c67fd6b" providerId="AD" clId="Web-{AC16B0A6-5567-3FC0-9444-A45357550171}" dt="2022-11-21T01:03:39.990" v="6"/>
        <pc:sldMkLst>
          <pc:docMk/>
          <pc:sldMk cId="185212510" sldId="272"/>
        </pc:sldMkLst>
        <pc:picChg chg="del">
          <ac:chgData name="Robb, Kimberly" userId="S::krobb@sd67.bc.ca::20280bf1-a5b9-40cd-886d-9b4e3c67fd6b" providerId="AD" clId="Web-{AC16B0A6-5567-3FC0-9444-A45357550171}" dt="2022-11-21T01:03:19.755" v="1"/>
          <ac:picMkLst>
            <pc:docMk/>
            <pc:sldMk cId="185212510" sldId="272"/>
            <ac:picMk id="2" creationId="{860FFC80-5022-FBE0-0E57-3233BA832EB3}"/>
          </ac:picMkLst>
        </pc:picChg>
        <pc:picChg chg="add mod">
          <ac:chgData name="Robb, Kimberly" userId="S::krobb@sd67.bc.ca::20280bf1-a5b9-40cd-886d-9b4e3c67fd6b" providerId="AD" clId="Web-{AC16B0A6-5567-3FC0-9444-A45357550171}" dt="2022-11-21T01:03:32.224" v="5" actId="1076"/>
          <ac:picMkLst>
            <pc:docMk/>
            <pc:sldMk cId="185212510" sldId="272"/>
            <ac:picMk id="5" creationId="{52BD235E-580D-5337-6317-2225B451FBC7}"/>
          </ac:picMkLst>
        </pc:picChg>
      </pc:sldChg>
    </pc:docChg>
  </pc:docChgLst>
  <pc:docChgLst>
    <pc:chgData name="Robb, Kimberly" userId="20280bf1-a5b9-40cd-886d-9b4e3c67fd6b" providerId="ADAL" clId="{0E931A49-DBF2-476E-8A7A-C085A1B7EFEF}"/>
    <pc:docChg chg="modSld">
      <pc:chgData name="Robb, Kimberly" userId="20280bf1-a5b9-40cd-886d-9b4e3c67fd6b" providerId="ADAL" clId="{0E931A49-DBF2-476E-8A7A-C085A1B7EFEF}" dt="2023-01-26T23:39:50.562" v="8" actId="1076"/>
      <pc:docMkLst>
        <pc:docMk/>
      </pc:docMkLst>
      <pc:sldChg chg="addSp delSp modSp mod">
        <pc:chgData name="Robb, Kimberly" userId="20280bf1-a5b9-40cd-886d-9b4e3c67fd6b" providerId="ADAL" clId="{0E931A49-DBF2-476E-8A7A-C085A1B7EFEF}" dt="2023-01-26T23:39:50.562" v="8" actId="1076"/>
        <pc:sldMkLst>
          <pc:docMk/>
          <pc:sldMk cId="1610921698" sldId="265"/>
        </pc:sldMkLst>
        <pc:picChg chg="add mod">
          <ac:chgData name="Robb, Kimberly" userId="20280bf1-a5b9-40cd-886d-9b4e3c67fd6b" providerId="ADAL" clId="{0E931A49-DBF2-476E-8A7A-C085A1B7EFEF}" dt="2023-01-26T23:39:50.562" v="8" actId="1076"/>
          <ac:picMkLst>
            <pc:docMk/>
            <pc:sldMk cId="1610921698" sldId="265"/>
            <ac:picMk id="7" creationId="{55C4C158-DD78-8597-AD1E-048C8F013533}"/>
          </ac:picMkLst>
        </pc:picChg>
        <pc:picChg chg="del">
          <ac:chgData name="Robb, Kimberly" userId="20280bf1-a5b9-40cd-886d-9b4e3c67fd6b" providerId="ADAL" clId="{0E931A49-DBF2-476E-8A7A-C085A1B7EFEF}" dt="2023-01-26T23:39:25.595" v="0" actId="478"/>
          <ac:picMkLst>
            <pc:docMk/>
            <pc:sldMk cId="1610921698" sldId="265"/>
            <ac:picMk id="1030" creationId="{2BE637A5-8F15-9D73-46B7-BAD87116509D}"/>
          </ac:picMkLst>
        </pc:picChg>
      </pc:sldChg>
    </pc:docChg>
  </pc:docChgLst>
  <pc:docChgLst>
    <pc:chgData name="Robb, Kimberly" userId="S::krobb@sd67.bc.ca::20280bf1-a5b9-40cd-886d-9b4e3c67fd6b" providerId="AD" clId="Web-{463D3748-CA51-14F9-881E-678F9516AA6B}"/>
    <pc:docChg chg="modSld">
      <pc:chgData name="Robb, Kimberly" userId="S::krobb@sd67.bc.ca::20280bf1-a5b9-40cd-886d-9b4e3c67fd6b" providerId="AD" clId="Web-{463D3748-CA51-14F9-881E-678F9516AA6B}" dt="2022-11-18T16:46:15.148" v="7" actId="14100"/>
      <pc:docMkLst>
        <pc:docMk/>
      </pc:docMkLst>
      <pc:sldChg chg="addSp modSp">
        <pc:chgData name="Robb, Kimberly" userId="S::krobb@sd67.bc.ca::20280bf1-a5b9-40cd-886d-9b4e3c67fd6b" providerId="AD" clId="Web-{463D3748-CA51-14F9-881E-678F9516AA6B}" dt="2022-11-18T16:46:15.148" v="7" actId="14100"/>
        <pc:sldMkLst>
          <pc:docMk/>
          <pc:sldMk cId="287750314" sldId="270"/>
        </pc:sldMkLst>
        <pc:picChg chg="add mod modCrop">
          <ac:chgData name="Robb, Kimberly" userId="S::krobb@sd67.bc.ca::20280bf1-a5b9-40cd-886d-9b4e3c67fd6b" providerId="AD" clId="Web-{463D3748-CA51-14F9-881E-678F9516AA6B}" dt="2022-11-18T16:46:15.148" v="7" actId="14100"/>
          <ac:picMkLst>
            <pc:docMk/>
            <pc:sldMk cId="287750314" sldId="270"/>
            <ac:picMk id="2" creationId="{860FFC80-5022-FBE0-0E57-3233BA832E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271D-C66D-423B-88E3-EB05E644226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731F5-CC4E-4ED5-978C-19B46A16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3130E-8497-4C7F-9C4A-35D19514A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C49A-2DD5-4A17-9AA4-A82C13995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D42E-85AE-4B77-B373-4134ECFB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531C-421F-48F5-8BAA-D86410BB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44B8-A942-4082-95FB-6DFD0E7A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FA10-A4AC-4987-9E0B-106961DC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CFDF-A72D-4534-B380-1F209CF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0576-B2FC-49C2-92C5-159634C2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6B15-D096-4785-B2CD-0B4FB96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E0EEF-28EC-48CA-83EC-C05E385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45B8-4CF5-4E36-BCD1-6B3B1CC6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BC60-F998-4419-A4E7-509AC5DC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E323-C877-4BBC-9205-FA6953043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7B4AF-3B03-4CC5-85F1-F2ADBE4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B431-14E1-4673-965C-A159DF6E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9452-E7BB-4B56-BED5-2D38BEA5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BBE-9C79-4FA1-940D-8DC2B7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8199-76E4-42C2-8473-11B7B5D1C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CA31A-0828-4928-9E67-890BB743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3FB2B-DBB7-4837-B182-692BBE25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0899B-2BC9-4642-BBDC-D172C8DD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1128-F9F7-41A1-8F12-97FA017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9775-61BC-422F-9E6D-35001BDF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2D1A-25CD-4F7D-978D-76AF97E8E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A58C-1762-45CE-BC93-9C393EE10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BAAE5-29B7-4478-BBD4-14D364F78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DC677-DD72-4857-9B8B-051C250D9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AE385-96E2-4F51-B560-EA72A3F9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06218-0413-4671-AB12-8C5FBBE2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2DFA-69A1-49F6-AA9E-B188D011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67BC-FF59-4ED5-89B9-DF7C56A2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0E47-82DD-499C-AB9F-1339B806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B9EEB-ED2E-4218-B1CB-2CD4E842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25C03-78A6-45C8-A43B-7394E7AE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66F99-3D6F-43E5-8571-578D166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EB980-073F-4B63-A36C-1EB56630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22D5-4DE4-4942-B154-49C9D9FD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8FEA-940C-4D21-8C61-CCC5B8CC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67A2-2802-4ACF-A376-EAF87E1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CF946-1A11-4640-A5F3-AF99C4CE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58FB3-1B88-442E-B141-243455D5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9C96-4107-4999-B85E-418579FA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F3BC6-12B1-405E-BB3B-9FFA974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6CD-F466-4A15-B43B-3D23D44B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EFAE2-0346-429E-8732-1CB2D33F2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D9AA-A862-4F8A-AACF-1AA2F57E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347EE-65C4-43EA-89DF-A31DDE8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F19D8-0EDD-4520-B16D-6DB8A8E7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2DA9F-23EC-45F3-A426-AB595D6F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7F04-0529-4DF4-AF07-DA9A03F4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0E534-AF3B-4196-86A9-D3538B30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BAA5-FB60-4A80-94D6-59543809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BE55-F7B7-4E52-BBE2-085995D9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8E46-3531-41CC-B9AD-DB7F8F20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38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9D0F3-C82E-4BE6-B386-32D30326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5BCC1-6EBA-45AE-ADEE-0023D6EC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E360-F211-49C3-8DA3-89A82FF6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BC43-FC22-41AB-A178-3AE3750B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DD20-5B65-4A9F-9F93-A36140BE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1881-9B1E-4A76-8716-B2FFF142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BFFE9-B492-4B46-967C-523BB5C2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A514-EEBA-408F-811A-A87B16365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EDF0-DFC7-4146-93C1-25D60CAEBF8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3645-664F-4276-9B1E-61466B1A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4FA-95F1-429C-8A4B-9BD9B93A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E96D-CB72-4A87-81B7-410B9E31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eg"/><Relationship Id="rId7" Type="http://schemas.openxmlformats.org/officeDocument/2006/relationships/hyperlink" Target="https://aaadogtraining.com/about-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www.pookandpook.com/lot/eight-assorted-baskets-4027805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brightvetclinic.com/no-such-thing-as-a-free-p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9AE47E-F4CB-4143-AC6D-4010F299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3500" y="581299"/>
            <a:ext cx="3066097" cy="569539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algn="l"/>
            <a:endParaRPr lang="en-US" sz="3600" dirty="0">
              <a:latin typeface="Century Gothic" panose="020B0502020202020204" pitchFamily="34" charset="0"/>
            </a:endParaRPr>
          </a:p>
          <a:p>
            <a:pPr algn="l"/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1026" name="Picture 2" descr="Crazy Cookie Dough: One Easy Cookie Recipe w/ Endless Flavors!">
            <a:extLst>
              <a:ext uri="{FF2B5EF4-FFF2-40B4-BE49-F238E27FC236}">
                <a16:creationId xmlns:a16="http://schemas.microsoft.com/office/drawing/2014/main" id="{0A33EACF-B460-41EA-A8AE-14046B76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3" y="581300"/>
            <a:ext cx="8547054" cy="5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3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94194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E1B77412-BF88-6FDB-7192-6EDAD8C1D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4082" r="22143" b="14457"/>
          <a:stretch/>
        </p:blipFill>
        <p:spPr bwMode="auto">
          <a:xfrm>
            <a:off x="3810920" y="1892708"/>
            <a:ext cx="1975685" cy="19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EBD0CD5-7128-C4D6-11F3-081F07BEE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4082" r="22143" b="14457"/>
          <a:stretch/>
        </p:blipFill>
        <p:spPr bwMode="auto">
          <a:xfrm>
            <a:off x="1663907" y="1892708"/>
            <a:ext cx="1975685" cy="19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xing raster version cartoon shaped number eight Vector Image">
            <a:extLst>
              <a:ext uri="{FF2B5EF4-FFF2-40B4-BE49-F238E27FC236}">
                <a16:creationId xmlns:a16="http://schemas.microsoft.com/office/drawing/2014/main" id="{DFCEC794-B120-4DB1-3D03-46FB08F96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b="16826"/>
          <a:stretch/>
        </p:blipFill>
        <p:spPr bwMode="auto">
          <a:xfrm>
            <a:off x="6607627" y="1421871"/>
            <a:ext cx="3412525" cy="27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ght fingers counting icon for education. Hands with fingers. 8358959  Vector Art at Vecteezy">
            <a:extLst>
              <a:ext uri="{FF2B5EF4-FFF2-40B4-BE49-F238E27FC236}">
                <a16:creationId xmlns:a16="http://schemas.microsoft.com/office/drawing/2014/main" id="{DB5E2E04-05BA-BED0-6895-54F030962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4445" r="8762" b="13810"/>
          <a:stretch/>
        </p:blipFill>
        <p:spPr bwMode="auto">
          <a:xfrm>
            <a:off x="1391692" y="4314688"/>
            <a:ext cx="4495800" cy="23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55C4C158-DD78-8597-AD1E-048C8F013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0" y="4591102"/>
            <a:ext cx="4180038" cy="16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13445263" y="6677507"/>
            <a:ext cx="1734534" cy="2784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835839" y="-42404"/>
            <a:ext cx="10591307" cy="1432325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Which one of these pictures doesn't belong? 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Why?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EEBDAB-132F-E299-1449-E6CC92C54831}"/>
              </a:ext>
            </a:extLst>
          </p:cNvPr>
          <p:cNvCxnSpPr/>
          <p:nvPr/>
        </p:nvCxnSpPr>
        <p:spPr>
          <a:xfrm>
            <a:off x="6200343" y="1657188"/>
            <a:ext cx="0" cy="51595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21D25-A947-F069-D966-AB7E5671EAF9}"/>
              </a:ext>
            </a:extLst>
          </p:cNvPr>
          <p:cNvGrpSpPr/>
          <p:nvPr/>
        </p:nvGrpSpPr>
        <p:grpSpPr>
          <a:xfrm>
            <a:off x="398551" y="1657188"/>
            <a:ext cx="11461567" cy="3330718"/>
            <a:chOff x="398551" y="1657188"/>
            <a:chExt cx="11461567" cy="33307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0113C7-F763-5611-5789-4C2245856704}"/>
                </a:ext>
              </a:extLst>
            </p:cNvPr>
            <p:cNvSpPr/>
            <p:nvPr/>
          </p:nvSpPr>
          <p:spPr>
            <a:xfrm>
              <a:off x="398551" y="1662386"/>
              <a:ext cx="579361" cy="5533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07DFE8-41D7-88AC-E300-0A5BE0F90CF8}"/>
                </a:ext>
              </a:extLst>
            </p:cNvPr>
            <p:cNvSpPr/>
            <p:nvPr/>
          </p:nvSpPr>
          <p:spPr>
            <a:xfrm>
              <a:off x="6293505" y="1657188"/>
              <a:ext cx="579361" cy="5533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550708A-555C-E37A-C7AC-12A40CA63FF6}"/>
                </a:ext>
              </a:extLst>
            </p:cNvPr>
            <p:cNvSpPr/>
            <p:nvPr/>
          </p:nvSpPr>
          <p:spPr>
            <a:xfrm>
              <a:off x="398551" y="4434544"/>
              <a:ext cx="579361" cy="5533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4BF4D3-052D-2916-F1B3-838A54CBD5F3}"/>
                </a:ext>
              </a:extLst>
            </p:cNvPr>
            <p:cNvSpPr/>
            <p:nvPr/>
          </p:nvSpPr>
          <p:spPr>
            <a:xfrm>
              <a:off x="6310899" y="4434544"/>
              <a:ext cx="579361" cy="5533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5AB1E4-C54C-A42E-E74D-F9E7CE578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51" y="4225612"/>
              <a:ext cx="1146156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 descr="Eight Golden Retriever Puppies Laying On A White Background, Puppy,  Gyeonggi Do, High Resolution Background Image And Wallpaper for Free  Download">
            <a:extLst>
              <a:ext uri="{FF2B5EF4-FFF2-40B4-BE49-F238E27FC236}">
                <a16:creationId xmlns:a16="http://schemas.microsoft.com/office/drawing/2014/main" id="{482BDEDC-E5EB-B7D4-5591-17125FDD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82" y="1799576"/>
            <a:ext cx="3420681" cy="22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group of baskets on a white background&#10;&#10;Description automatically generated">
            <a:extLst>
              <a:ext uri="{FF2B5EF4-FFF2-40B4-BE49-F238E27FC236}">
                <a16:creationId xmlns:a16="http://schemas.microsoft.com/office/drawing/2014/main" id="{70010D41-C13C-7167-2DF3-2823C0EBF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770" y="1933868"/>
            <a:ext cx="4575087" cy="2024476"/>
          </a:xfrm>
          <a:prstGeom prst="rect">
            <a:avLst/>
          </a:prstGeom>
        </p:spPr>
      </p:pic>
      <p:pic>
        <p:nvPicPr>
          <p:cNvPr id="17" name="Picture 16" descr="A group of dogs sitting in a line">
            <a:extLst>
              <a:ext uri="{FF2B5EF4-FFF2-40B4-BE49-F238E27FC236}">
                <a16:creationId xmlns:a16="http://schemas.microsoft.com/office/drawing/2014/main" id="{3E3A59D9-65FE-8B53-4503-31051D217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06063" y="4642148"/>
            <a:ext cx="4270917" cy="2035359"/>
          </a:xfrm>
          <a:prstGeom prst="rect">
            <a:avLst/>
          </a:prstGeom>
        </p:spPr>
      </p:pic>
      <p:pic>
        <p:nvPicPr>
          <p:cNvPr id="20" name="Picture 19" descr="A group of kittens in a basket&#10;&#10;Description automatically generated">
            <a:extLst>
              <a:ext uri="{FF2B5EF4-FFF2-40B4-BE49-F238E27FC236}">
                <a16:creationId xmlns:a16="http://schemas.microsoft.com/office/drawing/2014/main" id="{D81BE51F-92B5-B60F-5C10-64A26C182F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589" t="14491" r="15847" b="9839"/>
          <a:stretch/>
        </p:blipFill>
        <p:spPr>
          <a:xfrm>
            <a:off x="7441770" y="4363727"/>
            <a:ext cx="3444167" cy="24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Eight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Which picture makes it easy to see eight without counting?  Why?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EF0722A-CBC8-E757-2298-708E9D82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860"/>
              </p:ext>
            </p:extLst>
          </p:nvPr>
        </p:nvGraphicFramePr>
        <p:xfrm>
          <a:off x="575127" y="2121975"/>
          <a:ext cx="45320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17">
                  <a:extLst>
                    <a:ext uri="{9D8B030D-6E8A-4147-A177-3AD203B41FA5}">
                      <a16:colId xmlns:a16="http://schemas.microsoft.com/office/drawing/2014/main" val="3670816487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97781435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3275527246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2468718592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264323473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620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80634"/>
                  </a:ext>
                </a:extLst>
              </a:tr>
            </a:tbl>
          </a:graphicData>
        </a:graphic>
      </p:graphicFrame>
      <p:pic>
        <p:nvPicPr>
          <p:cNvPr id="16" name="Picture 15" descr="A black and white dice&#10;&#10;Description automatically generated">
            <a:extLst>
              <a:ext uri="{FF2B5EF4-FFF2-40B4-BE49-F238E27FC236}">
                <a16:creationId xmlns:a16="http://schemas.microsoft.com/office/drawing/2014/main" id="{26052AC7-98F9-D45D-B583-FEFE6CC1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50" y="2133611"/>
            <a:ext cx="1727085" cy="168345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853EA-02DC-27C7-0FC6-0E060E60A497}"/>
              </a:ext>
            </a:extLst>
          </p:cNvPr>
          <p:cNvCxnSpPr/>
          <p:nvPr/>
        </p:nvCxnSpPr>
        <p:spPr>
          <a:xfrm>
            <a:off x="6200343" y="1657188"/>
            <a:ext cx="0" cy="51595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D5C1C5-4EB8-6521-9DE6-2DC9DE180FEC}"/>
              </a:ext>
            </a:extLst>
          </p:cNvPr>
          <p:cNvGrpSpPr/>
          <p:nvPr/>
        </p:nvGrpSpPr>
        <p:grpSpPr>
          <a:xfrm>
            <a:off x="398551" y="1657188"/>
            <a:ext cx="11461567" cy="3330718"/>
            <a:chOff x="398551" y="1657188"/>
            <a:chExt cx="11461567" cy="333071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76F1F0-4C09-DC58-7F1C-31D1AB46CC77}"/>
                </a:ext>
              </a:extLst>
            </p:cNvPr>
            <p:cNvSpPr/>
            <p:nvPr/>
          </p:nvSpPr>
          <p:spPr>
            <a:xfrm>
              <a:off x="398551" y="1662386"/>
              <a:ext cx="579361" cy="5533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FAA414-1771-9AA5-12D8-252F2F8645C7}"/>
                </a:ext>
              </a:extLst>
            </p:cNvPr>
            <p:cNvSpPr/>
            <p:nvPr/>
          </p:nvSpPr>
          <p:spPr>
            <a:xfrm>
              <a:off x="6293505" y="1657188"/>
              <a:ext cx="579361" cy="5533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CE9717-3358-ECE8-2376-92573DD1326F}"/>
                </a:ext>
              </a:extLst>
            </p:cNvPr>
            <p:cNvSpPr/>
            <p:nvPr/>
          </p:nvSpPr>
          <p:spPr>
            <a:xfrm>
              <a:off x="398551" y="4434544"/>
              <a:ext cx="579361" cy="5533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2C6E92-8A0F-66AA-6037-851AE7D99FF6}"/>
                </a:ext>
              </a:extLst>
            </p:cNvPr>
            <p:cNvSpPr/>
            <p:nvPr/>
          </p:nvSpPr>
          <p:spPr>
            <a:xfrm>
              <a:off x="6310899" y="4434544"/>
              <a:ext cx="579361" cy="5533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5A785B-834A-D4F6-ACC2-CDE067C53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51" y="4225612"/>
              <a:ext cx="1146156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 descr="A black and white dice&#10;&#10;Description automatically generated">
            <a:extLst>
              <a:ext uri="{FF2B5EF4-FFF2-40B4-BE49-F238E27FC236}">
                <a16:creationId xmlns:a16="http://schemas.microsoft.com/office/drawing/2014/main" id="{A35CCAA4-F6FB-B350-9224-7832EDAF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19" y="2133611"/>
            <a:ext cx="1727085" cy="1683453"/>
          </a:xfrm>
          <a:prstGeom prst="rect">
            <a:avLst/>
          </a:prstGeom>
        </p:spPr>
      </p:pic>
      <p:pic>
        <p:nvPicPr>
          <p:cNvPr id="26" name="Picture 25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3DE44185-ABAC-FF46-0756-0B18F077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5" y="4634161"/>
            <a:ext cx="3322387" cy="1992650"/>
          </a:xfrm>
          <a:prstGeom prst="rect">
            <a:avLst/>
          </a:prstGeom>
        </p:spPr>
      </p:pic>
      <p:pic>
        <p:nvPicPr>
          <p:cNvPr id="28" name="Picture 27" descr="A hand with a black outline&#10;&#10;Description automatically generated">
            <a:extLst>
              <a:ext uri="{FF2B5EF4-FFF2-40B4-BE49-F238E27FC236}">
                <a16:creationId xmlns:a16="http://schemas.microsoft.com/office/drawing/2014/main" id="{191C959D-FBF7-D169-74E9-98E590DB5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30" y="4332407"/>
            <a:ext cx="1270034" cy="2396384"/>
          </a:xfrm>
          <a:prstGeom prst="rect">
            <a:avLst/>
          </a:prstGeom>
        </p:spPr>
      </p:pic>
      <p:pic>
        <p:nvPicPr>
          <p:cNvPr id="29" name="Picture 28" descr="A hand with a black outline&#10;&#10;Description automatically generated">
            <a:extLst>
              <a:ext uri="{FF2B5EF4-FFF2-40B4-BE49-F238E27FC236}">
                <a16:creationId xmlns:a16="http://schemas.microsoft.com/office/drawing/2014/main" id="{3EF4A793-7386-84BA-00A9-16A3D34CB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901" y="4378453"/>
            <a:ext cx="1270034" cy="23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BAB28-D6F1-B859-7844-21CC5CCE904F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5C6E63-25C4-0475-D00D-3240AA1C2BF7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  <p:pic>
        <p:nvPicPr>
          <p:cNvPr id="5" name="Picture 5" descr="A picture containing clipart, different&#10;&#10;Description automatically generated">
            <a:extLst>
              <a:ext uri="{FF2B5EF4-FFF2-40B4-BE49-F238E27FC236}">
                <a16:creationId xmlns:a16="http://schemas.microsoft.com/office/drawing/2014/main" id="{52BD235E-580D-5337-6317-2225B451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2" y="1562686"/>
            <a:ext cx="8897814" cy="53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0FFC80-5022-FBE0-0E57-3233BA83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" r="134" b="43456"/>
          <a:stretch/>
        </p:blipFill>
        <p:spPr>
          <a:xfrm>
            <a:off x="373240" y="1571020"/>
            <a:ext cx="11445518" cy="51846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74BAB28-D6F1-B859-7844-21CC5CCE904F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5C6E63-25C4-0475-D00D-3240AA1C2BF7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8775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4" ma:contentTypeDescription="Create a new document." ma:contentTypeScope="" ma:versionID="360eda4d3452a05959f52dbcbae3275f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503b315df5bf54eedb9121c3961f4166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3.xml><?xml version="1.0" encoding="utf-8"?>
<ds:datastoreItem xmlns:ds="http://schemas.openxmlformats.org/officeDocument/2006/customXml" ds:itemID="{A3A82B36-D988-411D-89E3-B7EB9333B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120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KG Primary Penmanship 2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20</cp:revision>
  <dcterms:created xsi:type="dcterms:W3CDTF">2022-11-17T19:41:25Z</dcterms:created>
  <dcterms:modified xsi:type="dcterms:W3CDTF">2023-10-04T19:04:53Z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