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56" r:id="rId6"/>
    <p:sldId id="261" r:id="rId7"/>
    <p:sldId id="25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18B5EAD8-5497-4EC1-B535-9BBA824F46DD}"/>
    <pc:docChg chg="modSld sldOrd">
      <pc:chgData name="Robb, Kimberly" userId="20280bf1-a5b9-40cd-886d-9b4e3c67fd6b" providerId="ADAL" clId="{18B5EAD8-5497-4EC1-B535-9BBA824F46DD}" dt="2023-01-26T22:59:50.312" v="43"/>
      <pc:docMkLst>
        <pc:docMk/>
      </pc:docMkLst>
      <pc:sldChg chg="modSp ord">
        <pc:chgData name="Robb, Kimberly" userId="20280bf1-a5b9-40cd-886d-9b4e3c67fd6b" providerId="ADAL" clId="{18B5EAD8-5497-4EC1-B535-9BBA824F46DD}" dt="2023-01-26T22:59:50.312" v="43"/>
        <pc:sldMkLst>
          <pc:docMk/>
          <pc:sldMk cId="1610921698" sldId="265"/>
        </pc:sldMkLst>
        <pc:picChg chg="mod">
          <ac:chgData name="Robb, Kimberly" userId="20280bf1-a5b9-40cd-886d-9b4e3c67fd6b" providerId="ADAL" clId="{18B5EAD8-5497-4EC1-B535-9BBA824F46DD}" dt="2023-01-26T22:58:36.456" v="2" actId="1076"/>
          <ac:picMkLst>
            <pc:docMk/>
            <pc:sldMk cId="1610921698" sldId="265"/>
            <ac:picMk id="5" creationId="{6AB7E140-2789-D1FF-CD39-82B844292C53}"/>
          </ac:picMkLst>
        </pc:picChg>
        <pc:picChg chg="mod">
          <ac:chgData name="Robb, Kimberly" userId="20280bf1-a5b9-40cd-886d-9b4e3c67fd6b" providerId="ADAL" clId="{18B5EAD8-5497-4EC1-B535-9BBA824F46DD}" dt="2023-01-26T22:58:46.297" v="7" actId="1076"/>
          <ac:picMkLst>
            <pc:docMk/>
            <pc:sldMk cId="1610921698" sldId="265"/>
            <ac:picMk id="6" creationId="{A14C7873-32AB-CFF0-0B04-CF99A4D1770D}"/>
          </ac:picMkLst>
        </pc:picChg>
        <pc:picChg chg="mod">
          <ac:chgData name="Robb, Kimberly" userId="20280bf1-a5b9-40cd-886d-9b4e3c67fd6b" providerId="ADAL" clId="{18B5EAD8-5497-4EC1-B535-9BBA824F46DD}" dt="2023-01-26T22:58:36.456" v="2" actId="1076"/>
          <ac:picMkLst>
            <pc:docMk/>
            <pc:sldMk cId="1610921698" sldId="265"/>
            <ac:picMk id="9" creationId="{C021121E-4985-A4C0-D4C9-6E92E4A14D8C}"/>
          </ac:picMkLst>
        </pc:picChg>
      </pc:sldChg>
      <pc:sldChg chg="addSp modSp mod ord">
        <pc:chgData name="Robb, Kimberly" userId="20280bf1-a5b9-40cd-886d-9b4e3c67fd6b" providerId="ADAL" clId="{18B5EAD8-5497-4EC1-B535-9BBA824F46DD}" dt="2023-01-26T22:59:48.161" v="41"/>
        <pc:sldMkLst>
          <pc:docMk/>
          <pc:sldMk cId="3652388000" sldId="266"/>
        </pc:sldMkLst>
        <pc:spChg chg="add mod">
          <ac:chgData name="Robb, Kimberly" userId="20280bf1-a5b9-40cd-886d-9b4e3c67fd6b" providerId="ADAL" clId="{18B5EAD8-5497-4EC1-B535-9BBA824F46DD}" dt="2023-01-26T22:59:45.184" v="39" actId="1076"/>
          <ac:spMkLst>
            <pc:docMk/>
            <pc:sldMk cId="3652388000" sldId="266"/>
            <ac:spMk id="2" creationId="{53B6EB63-3967-2126-A3F6-BFBE5C8EFC3F}"/>
          </ac:spMkLst>
        </pc:spChg>
        <pc:picChg chg="mod">
          <ac:chgData name="Robb, Kimberly" userId="20280bf1-a5b9-40cd-886d-9b4e3c67fd6b" providerId="ADAL" clId="{18B5EAD8-5497-4EC1-B535-9BBA824F46DD}" dt="2023-01-26T22:59:05.080" v="8" actId="1076"/>
          <ac:picMkLst>
            <pc:docMk/>
            <pc:sldMk cId="3652388000" sldId="266"/>
            <ac:picMk id="4" creationId="{925B0BD7-9F2F-F51B-DE92-8FCE23A5A401}"/>
          </ac:picMkLst>
        </pc:picChg>
        <pc:picChg chg="mod">
          <ac:chgData name="Robb, Kimberly" userId="20280bf1-a5b9-40cd-886d-9b4e3c67fd6b" providerId="ADAL" clId="{18B5EAD8-5497-4EC1-B535-9BBA824F46DD}" dt="2023-01-26T22:59:09.133" v="11" actId="1076"/>
          <ac:picMkLst>
            <pc:docMk/>
            <pc:sldMk cId="3652388000" sldId="266"/>
            <ac:picMk id="6" creationId="{2D0CE1CA-3DAC-5EE9-D924-52FB20F50572}"/>
          </ac:picMkLst>
        </pc:picChg>
      </pc:sldChg>
    </pc:docChg>
  </pc:docChgLst>
  <pc:docChgLst>
    <pc:chgData name="Robb, Kimberly" userId="S::krobb@sd67.bc.ca::20280bf1-a5b9-40cd-886d-9b4e3c67fd6b" providerId="AD" clId="Web-{04E9AEB1-3515-209E-25C2-022F26E18863}"/>
    <pc:docChg chg="modSld">
      <pc:chgData name="Robb, Kimberly" userId="S::krobb@sd67.bc.ca::20280bf1-a5b9-40cd-886d-9b4e3c67fd6b" providerId="AD" clId="Web-{04E9AEB1-3515-209E-25C2-022F26E18863}" dt="2022-11-20T20:48:03.729" v="2" actId="1076"/>
      <pc:docMkLst>
        <pc:docMk/>
      </pc:docMkLst>
      <pc:sldChg chg="modSp">
        <pc:chgData name="Robb, Kimberly" userId="S::krobb@sd67.bc.ca::20280bf1-a5b9-40cd-886d-9b4e3c67fd6b" providerId="AD" clId="Web-{04E9AEB1-3515-209E-25C2-022F26E18863}" dt="2022-11-20T20:48:03.729" v="2" actId="1076"/>
        <pc:sldMkLst>
          <pc:docMk/>
          <pc:sldMk cId="109857222" sldId="256"/>
        </pc:sldMkLst>
        <pc:picChg chg="mod">
          <ac:chgData name="Robb, Kimberly" userId="S::krobb@sd67.bc.ca::20280bf1-a5b9-40cd-886d-9b4e3c67fd6b" providerId="AD" clId="Web-{04E9AEB1-3515-209E-25C2-022F26E18863}" dt="2022-11-20T20:48:03.729" v="2" actId="1076"/>
          <ac:picMkLst>
            <pc:docMk/>
            <pc:sldMk cId="109857222" sldId="256"/>
            <ac:picMk id="1026" creationId="{2F221005-C675-D920-DA2C-008C428D072C}"/>
          </ac:picMkLst>
        </pc:picChg>
      </pc:sldChg>
      <pc:sldChg chg="modSp">
        <pc:chgData name="Robb, Kimberly" userId="S::krobb@sd67.bc.ca::20280bf1-a5b9-40cd-886d-9b4e3c67fd6b" providerId="AD" clId="Web-{04E9AEB1-3515-209E-25C2-022F26E18863}" dt="2022-11-20T20:47:48.572" v="0" actId="1076"/>
        <pc:sldMkLst>
          <pc:docMk/>
          <pc:sldMk cId="3572809540" sldId="257"/>
        </pc:sldMkLst>
        <pc:picChg chg="mod">
          <ac:chgData name="Robb, Kimberly" userId="S::krobb@sd67.bc.ca::20280bf1-a5b9-40cd-886d-9b4e3c67fd6b" providerId="AD" clId="Web-{04E9AEB1-3515-209E-25C2-022F26E18863}" dt="2022-11-20T20:47:48.572" v="0" actId="1076"/>
          <ac:picMkLst>
            <pc:docMk/>
            <pc:sldMk cId="3572809540" sldId="257"/>
            <ac:picMk id="2050" creationId="{2D607722-E8C1-2B8A-64C6-01810A63E473}"/>
          </ac:picMkLst>
        </pc:picChg>
      </pc:sldChg>
      <pc:sldChg chg="modSp">
        <pc:chgData name="Robb, Kimberly" userId="S::krobb@sd67.bc.ca::20280bf1-a5b9-40cd-886d-9b4e3c67fd6b" providerId="AD" clId="Web-{04E9AEB1-3515-209E-25C2-022F26E18863}" dt="2022-11-20T20:47:52.166" v="1" actId="1076"/>
        <pc:sldMkLst>
          <pc:docMk/>
          <pc:sldMk cId="4008176650" sldId="261"/>
        </pc:sldMkLst>
        <pc:picChg chg="mod">
          <ac:chgData name="Robb, Kimberly" userId="S::krobb@sd67.bc.ca::20280bf1-a5b9-40cd-886d-9b4e3c67fd6b" providerId="AD" clId="Web-{04E9AEB1-3515-209E-25C2-022F26E18863}" dt="2022-11-20T20:47:52.166" v="1" actId="1076"/>
          <ac:picMkLst>
            <pc:docMk/>
            <pc:sldMk cId="4008176650" sldId="261"/>
            <ac:picMk id="6146" creationId="{A195AE49-058E-E425-6037-2273838B6666}"/>
          </ac:picMkLst>
        </pc:picChg>
      </pc:sldChg>
    </pc:docChg>
  </pc:docChgLst>
  <pc:docChgLst>
    <pc:chgData name="Robb, Kimberly" userId="20280bf1-a5b9-40cd-886d-9b4e3c67fd6b" providerId="ADAL" clId="{3EB50C0D-C3E3-40B4-A3ED-87B31CDD8131}"/>
    <pc:docChg chg="modSld">
      <pc:chgData name="Robb, Kimberly" userId="20280bf1-a5b9-40cd-886d-9b4e3c67fd6b" providerId="ADAL" clId="{3EB50C0D-C3E3-40B4-A3ED-87B31CDD8131}" dt="2023-09-26T20:10:05.936" v="3" actId="1076"/>
      <pc:docMkLst>
        <pc:docMk/>
      </pc:docMkLst>
      <pc:sldChg chg="modSp mod">
        <pc:chgData name="Robb, Kimberly" userId="20280bf1-a5b9-40cd-886d-9b4e3c67fd6b" providerId="ADAL" clId="{3EB50C0D-C3E3-40B4-A3ED-87B31CDD8131}" dt="2023-09-26T20:10:05.936" v="3" actId="1076"/>
        <pc:sldMkLst>
          <pc:docMk/>
          <pc:sldMk cId="3652388000" sldId="266"/>
        </pc:sldMkLst>
        <pc:spChg chg="mod">
          <ac:chgData name="Robb, Kimberly" userId="20280bf1-a5b9-40cd-886d-9b4e3c67fd6b" providerId="ADAL" clId="{3EB50C0D-C3E3-40B4-A3ED-87B31CDD8131}" dt="2023-09-26T20:09:59.083" v="1"/>
          <ac:spMkLst>
            <pc:docMk/>
            <pc:sldMk cId="3652388000" sldId="266"/>
            <ac:spMk id="2" creationId="{53B6EB63-3967-2126-A3F6-BFBE5C8EFC3F}"/>
          </ac:spMkLst>
        </pc:spChg>
        <pc:picChg chg="mod">
          <ac:chgData name="Robb, Kimberly" userId="20280bf1-a5b9-40cd-886d-9b4e3c67fd6b" providerId="ADAL" clId="{3EB50C0D-C3E3-40B4-A3ED-87B31CDD8131}" dt="2023-09-26T20:10:02.309" v="2" actId="1076"/>
          <ac:picMkLst>
            <pc:docMk/>
            <pc:sldMk cId="3652388000" sldId="266"/>
            <ac:picMk id="4" creationId="{925B0BD7-9F2F-F51B-DE92-8FCE23A5A401}"/>
          </ac:picMkLst>
        </pc:picChg>
        <pc:picChg chg="mod">
          <ac:chgData name="Robb, Kimberly" userId="20280bf1-a5b9-40cd-886d-9b4e3c67fd6b" providerId="ADAL" clId="{3EB50C0D-C3E3-40B4-A3ED-87B31CDD8131}" dt="2023-09-26T20:10:05.936" v="3" actId="1076"/>
          <ac:picMkLst>
            <pc:docMk/>
            <pc:sldMk cId="3652388000" sldId="266"/>
            <ac:picMk id="6" creationId="{2D0CE1CA-3DAC-5EE9-D924-52FB20F50572}"/>
          </ac:picMkLst>
        </pc:picChg>
      </pc:sldChg>
    </pc:docChg>
  </pc:docChgLst>
  <pc:docChgLst>
    <pc:chgData name="Robb, Kimberly" userId="S::krobb@sd67.bc.ca::20280bf1-a5b9-40cd-886d-9b4e3c67fd6b" providerId="AD" clId="Web-{F5F8EBCF-E3BF-83BB-9DD7-44EBC98CF8CA}"/>
    <pc:docChg chg="addSld modSld">
      <pc:chgData name="Robb, Kimberly" userId="S::krobb@sd67.bc.ca::20280bf1-a5b9-40cd-886d-9b4e3c67fd6b" providerId="AD" clId="Web-{F5F8EBCF-E3BF-83BB-9DD7-44EBC98CF8CA}" dt="2022-12-06T17:27:01.671" v="3" actId="1076"/>
      <pc:docMkLst>
        <pc:docMk/>
      </pc:docMkLst>
      <pc:sldChg chg="addSp modSp new">
        <pc:chgData name="Robb, Kimberly" userId="S::krobb@sd67.bc.ca::20280bf1-a5b9-40cd-886d-9b4e3c67fd6b" providerId="AD" clId="Web-{F5F8EBCF-E3BF-83BB-9DD7-44EBC98CF8CA}" dt="2022-12-06T17:27:01.671" v="3" actId="1076"/>
        <pc:sldMkLst>
          <pc:docMk/>
          <pc:sldMk cId="3652388000" sldId="266"/>
        </pc:sldMkLst>
        <pc:spChg chg="add mod">
          <ac:chgData name="Robb, Kimberly" userId="S::krobb@sd67.bc.ca::20280bf1-a5b9-40cd-886d-9b4e3c67fd6b" providerId="AD" clId="Web-{F5F8EBCF-E3BF-83BB-9DD7-44EBC98CF8CA}" dt="2022-12-06T17:27:01.671" v="3" actId="1076"/>
          <ac:spMkLst>
            <pc:docMk/>
            <pc:sldMk cId="3652388000" sldId="266"/>
            <ac:spMk id="2" creationId="{A5F318D8-475D-C52A-EEF5-DBC975E7F31B}"/>
          </ac:spMkLst>
        </pc:spChg>
      </pc:sldChg>
    </pc:docChg>
  </pc:docChgLst>
  <pc:docChgLst>
    <pc:chgData name="Robb, Kimberly" userId="20280bf1-a5b9-40cd-886d-9b4e3c67fd6b" providerId="ADAL" clId="{5413B53E-7AA4-40CD-A8D4-CB47A9308C84}"/>
    <pc:docChg chg="modSld sldOrd">
      <pc:chgData name="Robb, Kimberly" userId="20280bf1-a5b9-40cd-886d-9b4e3c67fd6b" providerId="ADAL" clId="{5413B53E-7AA4-40CD-A8D4-CB47A9308C84}" dt="2022-11-20T21:03:44.335" v="65" actId="1076"/>
      <pc:docMkLst>
        <pc:docMk/>
      </pc:docMkLst>
      <pc:sldChg chg="addSp modSp mod">
        <pc:chgData name="Robb, Kimberly" userId="20280bf1-a5b9-40cd-886d-9b4e3c67fd6b" providerId="ADAL" clId="{5413B53E-7AA4-40CD-A8D4-CB47A9308C84}" dt="2022-11-20T20:51:08.106" v="1" actId="1076"/>
        <pc:sldMkLst>
          <pc:docMk/>
          <pc:sldMk cId="109857222" sldId="256"/>
        </pc:sldMkLst>
        <pc:spChg chg="add mod">
          <ac:chgData name="Robb, Kimberly" userId="20280bf1-a5b9-40cd-886d-9b4e3c67fd6b" providerId="ADAL" clId="{5413B53E-7AA4-40CD-A8D4-CB47A9308C84}" dt="2022-11-20T20:51:02.089" v="0"/>
          <ac:spMkLst>
            <pc:docMk/>
            <pc:sldMk cId="109857222" sldId="256"/>
            <ac:spMk id="2" creationId="{2EBEFCFD-6465-D995-76B8-7ACD095172BB}"/>
          </ac:spMkLst>
        </pc:spChg>
        <pc:spChg chg="add mod">
          <ac:chgData name="Robb, Kimberly" userId="20280bf1-a5b9-40cd-886d-9b4e3c67fd6b" providerId="ADAL" clId="{5413B53E-7AA4-40CD-A8D4-CB47A9308C84}" dt="2022-11-20T20:51:08.106" v="1" actId="1076"/>
          <ac:spMkLst>
            <pc:docMk/>
            <pc:sldMk cId="109857222" sldId="256"/>
            <ac:spMk id="3" creationId="{8E066959-68FF-0E5E-3737-6F0E3B04E78B}"/>
          </ac:spMkLst>
        </pc:spChg>
      </pc:sldChg>
      <pc:sldChg chg="addSp modSp mod">
        <pc:chgData name="Robb, Kimberly" userId="20280bf1-a5b9-40cd-886d-9b4e3c67fd6b" providerId="ADAL" clId="{5413B53E-7AA4-40CD-A8D4-CB47A9308C84}" dt="2022-11-20T20:54:28.329" v="13" actId="1076"/>
        <pc:sldMkLst>
          <pc:docMk/>
          <pc:sldMk cId="3572809540" sldId="257"/>
        </pc:sldMkLst>
        <pc:spChg chg="add mod">
          <ac:chgData name="Robb, Kimberly" userId="20280bf1-a5b9-40cd-886d-9b4e3c67fd6b" providerId="ADAL" clId="{5413B53E-7AA4-40CD-A8D4-CB47A9308C84}" dt="2022-11-20T20:54:28.329" v="13" actId="1076"/>
          <ac:spMkLst>
            <pc:docMk/>
            <pc:sldMk cId="3572809540" sldId="257"/>
            <ac:spMk id="2" creationId="{77E0EF68-297D-1B69-1ECD-3B07C870D4EE}"/>
          </ac:spMkLst>
        </pc:spChg>
      </pc:sldChg>
      <pc:sldChg chg="addSp modSp mod ord">
        <pc:chgData name="Robb, Kimberly" userId="20280bf1-a5b9-40cd-886d-9b4e3c67fd6b" providerId="ADAL" clId="{5413B53E-7AA4-40CD-A8D4-CB47A9308C84}" dt="2022-11-20T20:54:20.056" v="11" actId="1076"/>
        <pc:sldMkLst>
          <pc:docMk/>
          <pc:sldMk cId="4008176650" sldId="261"/>
        </pc:sldMkLst>
        <pc:spChg chg="add mod">
          <ac:chgData name="Robb, Kimberly" userId="20280bf1-a5b9-40cd-886d-9b4e3c67fd6b" providerId="ADAL" clId="{5413B53E-7AA4-40CD-A8D4-CB47A9308C84}" dt="2022-11-20T20:54:20.056" v="11" actId="1076"/>
          <ac:spMkLst>
            <pc:docMk/>
            <pc:sldMk cId="4008176650" sldId="261"/>
            <ac:spMk id="2" creationId="{CE3C06E3-C6C6-E286-8B77-52E30C22EE80}"/>
          </ac:spMkLst>
        </pc:spChg>
        <pc:picChg chg="mod">
          <ac:chgData name="Robb, Kimberly" userId="20280bf1-a5b9-40cd-886d-9b4e3c67fd6b" providerId="ADAL" clId="{5413B53E-7AA4-40CD-A8D4-CB47A9308C84}" dt="2022-11-20T20:53:58.008" v="6" actId="14100"/>
          <ac:picMkLst>
            <pc:docMk/>
            <pc:sldMk cId="4008176650" sldId="261"/>
            <ac:picMk id="6146" creationId="{A195AE49-058E-E425-6037-2273838B6666}"/>
          </ac:picMkLst>
        </pc:picChg>
      </pc:sldChg>
      <pc:sldChg chg="addSp delSp modSp mod ord">
        <pc:chgData name="Robb, Kimberly" userId="20280bf1-a5b9-40cd-886d-9b4e3c67fd6b" providerId="ADAL" clId="{5413B53E-7AA4-40CD-A8D4-CB47A9308C84}" dt="2022-11-20T21:03:44.335" v="65" actId="1076"/>
        <pc:sldMkLst>
          <pc:docMk/>
          <pc:sldMk cId="1610921698" sldId="265"/>
        </pc:sldMkLst>
        <pc:grpChg chg="add del mod">
          <ac:chgData name="Robb, Kimberly" userId="20280bf1-a5b9-40cd-886d-9b4e3c67fd6b" providerId="ADAL" clId="{5413B53E-7AA4-40CD-A8D4-CB47A9308C84}" dt="2022-11-20T20:54:58.044" v="15" actId="165"/>
          <ac:grpSpMkLst>
            <pc:docMk/>
            <pc:sldMk cId="1610921698" sldId="265"/>
            <ac:grpSpMk id="4" creationId="{85094C8A-36CB-6C57-4D55-2914E0298126}"/>
          </ac:grpSpMkLst>
        </pc:grpChg>
        <pc:graphicFrameChg chg="mod modGraphic">
          <ac:chgData name="Robb, Kimberly" userId="20280bf1-a5b9-40cd-886d-9b4e3c67fd6b" providerId="ADAL" clId="{5413B53E-7AA4-40CD-A8D4-CB47A9308C84}" dt="2022-11-20T21:02:50.006" v="54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mod topLvl">
          <ac:chgData name="Robb, Kimberly" userId="20280bf1-a5b9-40cd-886d-9b4e3c67fd6b" providerId="ADAL" clId="{5413B53E-7AA4-40CD-A8D4-CB47A9308C84}" dt="2022-11-20T21:01:50.399" v="49" actId="1076"/>
          <ac:picMkLst>
            <pc:docMk/>
            <pc:sldMk cId="1610921698" sldId="265"/>
            <ac:picMk id="5" creationId="{6AB7E140-2789-D1FF-CD39-82B844292C53}"/>
          </ac:picMkLst>
        </pc:picChg>
        <pc:picChg chg="mod topLvl">
          <ac:chgData name="Robb, Kimberly" userId="20280bf1-a5b9-40cd-886d-9b4e3c67fd6b" providerId="ADAL" clId="{5413B53E-7AA4-40CD-A8D4-CB47A9308C84}" dt="2022-11-20T20:57:18.062" v="40" actId="1076"/>
          <ac:picMkLst>
            <pc:docMk/>
            <pc:sldMk cId="1610921698" sldId="265"/>
            <ac:picMk id="6" creationId="{A14C7873-32AB-CFF0-0B04-CF99A4D1770D}"/>
          </ac:picMkLst>
        </pc:picChg>
        <pc:picChg chg="del mod topLvl">
          <ac:chgData name="Robb, Kimberly" userId="20280bf1-a5b9-40cd-886d-9b4e3c67fd6b" providerId="ADAL" clId="{5413B53E-7AA4-40CD-A8D4-CB47A9308C84}" dt="2022-11-20T20:55:03.826" v="17" actId="478"/>
          <ac:picMkLst>
            <pc:docMk/>
            <pc:sldMk cId="1610921698" sldId="265"/>
            <ac:picMk id="7" creationId="{E92131D7-D29B-C53D-DC4E-C4546E6F73E7}"/>
          </ac:picMkLst>
        </pc:picChg>
        <pc:picChg chg="del mod topLvl">
          <ac:chgData name="Robb, Kimberly" userId="20280bf1-a5b9-40cd-886d-9b4e3c67fd6b" providerId="ADAL" clId="{5413B53E-7AA4-40CD-A8D4-CB47A9308C84}" dt="2022-11-20T20:55:01.699" v="16" actId="478"/>
          <ac:picMkLst>
            <pc:docMk/>
            <pc:sldMk cId="1610921698" sldId="265"/>
            <ac:picMk id="8" creationId="{B1A8A706-DC4F-2EA1-E9CB-7E8FA779B685}"/>
          </ac:picMkLst>
        </pc:picChg>
        <pc:picChg chg="add del mod">
          <ac:chgData name="Robb, Kimberly" userId="20280bf1-a5b9-40cd-886d-9b4e3c67fd6b" providerId="ADAL" clId="{5413B53E-7AA4-40CD-A8D4-CB47A9308C84}" dt="2022-11-20T21:01:56.267" v="52" actId="478"/>
          <ac:picMkLst>
            <pc:docMk/>
            <pc:sldMk cId="1610921698" sldId="265"/>
            <ac:picMk id="9" creationId="{C021121E-4985-A4C0-D4C9-6E92E4A14D8C}"/>
          </ac:picMkLst>
        </pc:picChg>
        <pc:picChg chg="add mod">
          <ac:chgData name="Robb, Kimberly" userId="20280bf1-a5b9-40cd-886d-9b4e3c67fd6b" providerId="ADAL" clId="{5413B53E-7AA4-40CD-A8D4-CB47A9308C84}" dt="2022-11-20T20:57:16.080" v="39" actId="1076"/>
          <ac:picMkLst>
            <pc:docMk/>
            <pc:sldMk cId="1610921698" sldId="265"/>
            <ac:picMk id="1026" creationId="{8402EF94-0896-E58A-8B55-55C57DFE259D}"/>
          </ac:picMkLst>
        </pc:picChg>
        <pc:picChg chg="add del">
          <ac:chgData name="Robb, Kimberly" userId="20280bf1-a5b9-40cd-886d-9b4e3c67fd6b" providerId="ADAL" clId="{5413B53E-7AA4-40CD-A8D4-CB47A9308C84}" dt="2022-11-20T20:58:07.594" v="43" actId="478"/>
          <ac:picMkLst>
            <pc:docMk/>
            <pc:sldMk cId="1610921698" sldId="265"/>
            <ac:picMk id="1028" creationId="{18F0C0A3-BFBE-0F11-91F7-64C827F84CFB}"/>
          </ac:picMkLst>
        </pc:picChg>
        <pc:picChg chg="add del">
          <ac:chgData name="Robb, Kimberly" userId="20280bf1-a5b9-40cd-886d-9b4e3c67fd6b" providerId="ADAL" clId="{5413B53E-7AA4-40CD-A8D4-CB47A9308C84}" dt="2022-11-20T20:59:45.353" v="46"/>
          <ac:picMkLst>
            <pc:docMk/>
            <pc:sldMk cId="1610921698" sldId="265"/>
            <ac:picMk id="1030" creationId="{460CE131-EF15-D548-4106-EC51483B9A44}"/>
          </ac:picMkLst>
        </pc:picChg>
        <pc:picChg chg="add del mod">
          <ac:chgData name="Robb, Kimberly" userId="20280bf1-a5b9-40cd-886d-9b4e3c67fd6b" providerId="ADAL" clId="{5413B53E-7AA4-40CD-A8D4-CB47A9308C84}" dt="2022-11-20T21:01:57.519" v="53" actId="478"/>
          <ac:picMkLst>
            <pc:docMk/>
            <pc:sldMk cId="1610921698" sldId="265"/>
            <ac:picMk id="1032" creationId="{7BA39190-0F17-0F33-5B08-26FD495F33A4}"/>
          </ac:picMkLst>
        </pc:picChg>
        <pc:picChg chg="add del mod">
          <ac:chgData name="Robb, Kimberly" userId="20280bf1-a5b9-40cd-886d-9b4e3c67fd6b" providerId="ADAL" clId="{5413B53E-7AA4-40CD-A8D4-CB47A9308C84}" dt="2022-11-20T21:03:29.777" v="61" actId="478"/>
          <ac:picMkLst>
            <pc:docMk/>
            <pc:sldMk cId="1610921698" sldId="265"/>
            <ac:picMk id="1034" creationId="{7DDFE164-BFD3-689D-36FE-55ABF6AE4955}"/>
          </ac:picMkLst>
        </pc:picChg>
        <pc:picChg chg="add mod">
          <ac:chgData name="Robb, Kimberly" userId="20280bf1-a5b9-40cd-886d-9b4e3c67fd6b" providerId="ADAL" clId="{5413B53E-7AA4-40CD-A8D4-CB47A9308C84}" dt="2022-11-20T21:03:44.335" v="65" actId="1076"/>
          <ac:picMkLst>
            <pc:docMk/>
            <pc:sldMk cId="1610921698" sldId="265"/>
            <ac:picMk id="1036" creationId="{C991171F-778F-62C5-CA81-CA6E6B21D4A9}"/>
          </ac:picMkLst>
        </pc:picChg>
      </pc:sldChg>
    </pc:docChg>
  </pc:docChgLst>
  <pc:docChgLst>
    <pc:chgData name="Robb, Kimberly" userId="20280bf1-a5b9-40cd-886d-9b4e3c67fd6b" providerId="ADAL" clId="{BF69AABC-BDB2-4D6F-BBC9-AAAFB434D3F6}"/>
    <pc:docChg chg="custSel modSld sldOrd">
      <pc:chgData name="Robb, Kimberly" userId="20280bf1-a5b9-40cd-886d-9b4e3c67fd6b" providerId="ADAL" clId="{BF69AABC-BDB2-4D6F-BBC9-AAAFB434D3F6}" dt="2022-12-06T17:31:24.471" v="42" actId="1076"/>
      <pc:docMkLst>
        <pc:docMk/>
      </pc:docMkLst>
      <pc:sldChg chg="addSp delSp modSp mod ord">
        <pc:chgData name="Robb, Kimberly" userId="20280bf1-a5b9-40cd-886d-9b4e3c67fd6b" providerId="ADAL" clId="{BF69AABC-BDB2-4D6F-BBC9-AAAFB434D3F6}" dt="2022-12-06T17:31:24.471" v="42" actId="1076"/>
        <pc:sldMkLst>
          <pc:docMk/>
          <pc:sldMk cId="3652388000" sldId="266"/>
        </pc:sldMkLst>
        <pc:spChg chg="del mod">
          <ac:chgData name="Robb, Kimberly" userId="20280bf1-a5b9-40cd-886d-9b4e3c67fd6b" providerId="ADAL" clId="{BF69AABC-BDB2-4D6F-BBC9-AAAFB434D3F6}" dt="2022-12-06T17:30:18.439" v="28" actId="478"/>
          <ac:spMkLst>
            <pc:docMk/>
            <pc:sldMk cId="3652388000" sldId="266"/>
            <ac:spMk id="2" creationId="{A5F318D8-475D-C52A-EEF5-DBC975E7F31B}"/>
          </ac:spMkLst>
        </pc:spChg>
        <pc:spChg chg="add del mod">
          <ac:chgData name="Robb, Kimberly" userId="20280bf1-a5b9-40cd-886d-9b4e3c67fd6b" providerId="ADAL" clId="{BF69AABC-BDB2-4D6F-BBC9-AAAFB434D3F6}" dt="2022-12-06T17:28:16.297" v="8" actId="478"/>
          <ac:spMkLst>
            <pc:docMk/>
            <pc:sldMk cId="3652388000" sldId="266"/>
            <ac:spMk id="7" creationId="{C7EF12BD-7DFC-C9C2-05D2-7D7465BF5406}"/>
          </ac:spMkLst>
        </pc:spChg>
        <pc:spChg chg="add mod">
          <ac:chgData name="Robb, Kimberly" userId="20280bf1-a5b9-40cd-886d-9b4e3c67fd6b" providerId="ADAL" clId="{BF69AABC-BDB2-4D6F-BBC9-AAAFB434D3F6}" dt="2022-12-06T17:29:00.226" v="14" actId="931"/>
          <ac:spMkLst>
            <pc:docMk/>
            <pc:sldMk cId="3652388000" sldId="266"/>
            <ac:spMk id="10" creationId="{9D0B4D0E-7B1C-9097-8808-45F71949FB7F}"/>
          </ac:spMkLst>
        </pc:spChg>
        <pc:spChg chg="add del mod">
          <ac:chgData name="Robb, Kimberly" userId="20280bf1-a5b9-40cd-886d-9b4e3c67fd6b" providerId="ADAL" clId="{BF69AABC-BDB2-4D6F-BBC9-AAAFB434D3F6}" dt="2022-12-06T17:29:55.846" v="18" actId="478"/>
          <ac:spMkLst>
            <pc:docMk/>
            <pc:sldMk cId="3652388000" sldId="266"/>
            <ac:spMk id="13" creationId="{005072C2-19C1-CDDB-1162-47774E46070E}"/>
          </ac:spMkLst>
        </pc:spChg>
        <pc:spChg chg="add del mod">
          <ac:chgData name="Robb, Kimberly" userId="20280bf1-a5b9-40cd-886d-9b4e3c67fd6b" providerId="ADAL" clId="{BF69AABC-BDB2-4D6F-BBC9-AAAFB434D3F6}" dt="2022-12-06T17:31:18.216" v="38" actId="478"/>
          <ac:spMkLst>
            <pc:docMk/>
            <pc:sldMk cId="3652388000" sldId="266"/>
            <ac:spMk id="16" creationId="{B8EB4A6E-C50E-4384-4339-D1CE325E953F}"/>
          </ac:spMkLst>
        </pc:spChg>
        <pc:picChg chg="add mod">
          <ac:chgData name="Robb, Kimberly" userId="20280bf1-a5b9-40cd-886d-9b4e3c67fd6b" providerId="ADAL" clId="{BF69AABC-BDB2-4D6F-BBC9-AAAFB434D3F6}" dt="2022-12-06T17:30:22.327" v="30" actId="14100"/>
          <ac:picMkLst>
            <pc:docMk/>
            <pc:sldMk cId="3652388000" sldId="266"/>
            <ac:picMk id="4" creationId="{925B0BD7-9F2F-F51B-DE92-8FCE23A5A401}"/>
          </ac:picMkLst>
        </pc:picChg>
        <pc:picChg chg="add mod modCrop">
          <ac:chgData name="Robb, Kimberly" userId="20280bf1-a5b9-40cd-886d-9b4e3c67fd6b" providerId="ADAL" clId="{BF69AABC-BDB2-4D6F-BBC9-AAAFB434D3F6}" dt="2022-12-06T17:30:24.192" v="31" actId="14100"/>
          <ac:picMkLst>
            <pc:docMk/>
            <pc:sldMk cId="3652388000" sldId="266"/>
            <ac:picMk id="6" creationId="{2D0CE1CA-3DAC-5EE9-D924-52FB20F50572}"/>
          </ac:picMkLst>
        </pc:picChg>
        <pc:picChg chg="add mod">
          <ac:chgData name="Robb, Kimberly" userId="20280bf1-a5b9-40cd-886d-9b4e3c67fd6b" providerId="ADAL" clId="{BF69AABC-BDB2-4D6F-BBC9-AAAFB434D3F6}" dt="2022-12-06T17:31:20.384" v="40" actId="1076"/>
          <ac:picMkLst>
            <pc:docMk/>
            <pc:sldMk cId="3652388000" sldId="266"/>
            <ac:picMk id="9" creationId="{076D6F16-D1CF-645A-0DE3-FF3102B1383F}"/>
          </ac:picMkLst>
        </pc:picChg>
        <pc:picChg chg="add mod">
          <ac:chgData name="Robb, Kimberly" userId="20280bf1-a5b9-40cd-886d-9b4e3c67fd6b" providerId="ADAL" clId="{BF69AABC-BDB2-4D6F-BBC9-AAAFB434D3F6}" dt="2022-12-06T17:31:22.464" v="41" actId="1076"/>
          <ac:picMkLst>
            <pc:docMk/>
            <pc:sldMk cId="3652388000" sldId="266"/>
            <ac:picMk id="12" creationId="{F614B8B5-29D4-F8D0-6987-CB3DBA98AF12}"/>
          </ac:picMkLst>
        </pc:picChg>
        <pc:picChg chg="add mod">
          <ac:chgData name="Robb, Kimberly" userId="20280bf1-a5b9-40cd-886d-9b4e3c67fd6b" providerId="ADAL" clId="{BF69AABC-BDB2-4D6F-BBC9-AAAFB434D3F6}" dt="2022-12-06T17:31:24.471" v="42" actId="1076"/>
          <ac:picMkLst>
            <pc:docMk/>
            <pc:sldMk cId="3652388000" sldId="266"/>
            <ac:picMk id="15" creationId="{3ABC1F5C-F945-E308-9AB8-EB436CD54673}"/>
          </ac:picMkLst>
        </pc:picChg>
      </pc:sldChg>
    </pc:docChg>
  </pc:docChgLst>
  <pc:docChgLst>
    <pc:chgData name="Robb, Kimberly" userId="20280bf1-a5b9-40cd-886d-9b4e3c67fd6b" providerId="ADAL" clId="{EF764EF1-FA2E-4CF1-8BA8-C0EE75E69455}"/>
    <pc:docChg chg="delSld modSld">
      <pc:chgData name="Robb, Kimberly" userId="20280bf1-a5b9-40cd-886d-9b4e3c67fd6b" providerId="ADAL" clId="{EF764EF1-FA2E-4CF1-8BA8-C0EE75E69455}" dt="2022-11-17T23:00:02.281" v="29" actId="47"/>
      <pc:docMkLst>
        <pc:docMk/>
      </pc:docMkLst>
      <pc:sldChg chg="modSp">
        <pc:chgData name="Robb, Kimberly" userId="20280bf1-a5b9-40cd-886d-9b4e3c67fd6b" providerId="ADAL" clId="{EF764EF1-FA2E-4CF1-8BA8-C0EE75E69455}" dt="2022-11-17T22:58:40.330" v="6" actId="1076"/>
        <pc:sldMkLst>
          <pc:docMk/>
          <pc:sldMk cId="109857222" sldId="256"/>
        </pc:sldMkLst>
        <pc:picChg chg="mod">
          <ac:chgData name="Robb, Kimberly" userId="20280bf1-a5b9-40cd-886d-9b4e3c67fd6b" providerId="ADAL" clId="{EF764EF1-FA2E-4CF1-8BA8-C0EE75E69455}" dt="2022-11-17T22:58:40.330" v="6" actId="1076"/>
          <ac:picMkLst>
            <pc:docMk/>
            <pc:sldMk cId="109857222" sldId="256"/>
            <ac:picMk id="1026" creationId="{2F221005-C675-D920-DA2C-008C428D072C}"/>
          </ac:picMkLst>
        </pc:picChg>
      </pc:sldChg>
      <pc:sldChg chg="modSp">
        <pc:chgData name="Robb, Kimberly" userId="20280bf1-a5b9-40cd-886d-9b4e3c67fd6b" providerId="ADAL" clId="{EF764EF1-FA2E-4CF1-8BA8-C0EE75E69455}" dt="2022-11-17T22:59:09.215" v="13" actId="14100"/>
        <pc:sldMkLst>
          <pc:docMk/>
          <pc:sldMk cId="3572809540" sldId="257"/>
        </pc:sldMkLst>
        <pc:picChg chg="mod">
          <ac:chgData name="Robb, Kimberly" userId="20280bf1-a5b9-40cd-886d-9b4e3c67fd6b" providerId="ADAL" clId="{EF764EF1-FA2E-4CF1-8BA8-C0EE75E69455}" dt="2022-11-17T22:59:09.215" v="13" actId="14100"/>
          <ac:picMkLst>
            <pc:docMk/>
            <pc:sldMk cId="3572809540" sldId="257"/>
            <ac:picMk id="2050" creationId="{2D607722-E8C1-2B8A-64C6-01810A63E473}"/>
          </ac:picMkLst>
        </pc:picChg>
      </pc:sldChg>
      <pc:sldChg chg="del">
        <pc:chgData name="Robb, Kimberly" userId="20280bf1-a5b9-40cd-886d-9b4e3c67fd6b" providerId="ADAL" clId="{EF764EF1-FA2E-4CF1-8BA8-C0EE75E69455}" dt="2022-11-17T22:58:42.511" v="7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EF764EF1-FA2E-4CF1-8BA8-C0EE75E69455}" dt="2022-11-17T22:58:45.778" v="8" actId="47"/>
        <pc:sldMkLst>
          <pc:docMk/>
          <pc:sldMk cId="1535972031" sldId="259"/>
        </pc:sldMkLst>
      </pc:sldChg>
      <pc:sldChg chg="del">
        <pc:chgData name="Robb, Kimberly" userId="20280bf1-a5b9-40cd-886d-9b4e3c67fd6b" providerId="ADAL" clId="{EF764EF1-FA2E-4CF1-8BA8-C0EE75E69455}" dt="2022-11-17T22:59:11.473" v="14" actId="47"/>
        <pc:sldMkLst>
          <pc:docMk/>
          <pc:sldMk cId="2536014664" sldId="260"/>
        </pc:sldMkLst>
      </pc:sldChg>
      <pc:sldChg chg="modSp">
        <pc:chgData name="Robb, Kimberly" userId="20280bf1-a5b9-40cd-886d-9b4e3c67fd6b" providerId="ADAL" clId="{EF764EF1-FA2E-4CF1-8BA8-C0EE75E69455}" dt="2022-11-17T22:59:46.961" v="20" actId="1076"/>
        <pc:sldMkLst>
          <pc:docMk/>
          <pc:sldMk cId="4008176650" sldId="261"/>
        </pc:sldMkLst>
        <pc:picChg chg="mod">
          <ac:chgData name="Robb, Kimberly" userId="20280bf1-a5b9-40cd-886d-9b4e3c67fd6b" providerId="ADAL" clId="{EF764EF1-FA2E-4CF1-8BA8-C0EE75E69455}" dt="2022-11-17T22:59:46.961" v="20" actId="1076"/>
          <ac:picMkLst>
            <pc:docMk/>
            <pc:sldMk cId="4008176650" sldId="261"/>
            <ac:picMk id="6146" creationId="{A195AE49-058E-E425-6037-2273838B6666}"/>
          </ac:picMkLst>
        </pc:picChg>
      </pc:sldChg>
      <pc:sldChg chg="del">
        <pc:chgData name="Robb, Kimberly" userId="20280bf1-a5b9-40cd-886d-9b4e3c67fd6b" providerId="ADAL" clId="{EF764EF1-FA2E-4CF1-8BA8-C0EE75E69455}" dt="2022-11-17T22:59:52.170" v="21" actId="47"/>
        <pc:sldMkLst>
          <pc:docMk/>
          <pc:sldMk cId="1497001717" sldId="262"/>
        </pc:sldMkLst>
      </pc:sldChg>
      <pc:sldChg chg="del">
        <pc:chgData name="Robb, Kimberly" userId="20280bf1-a5b9-40cd-886d-9b4e3c67fd6b" providerId="ADAL" clId="{EF764EF1-FA2E-4CF1-8BA8-C0EE75E69455}" dt="2022-11-17T22:59:53.743" v="22" actId="47"/>
        <pc:sldMkLst>
          <pc:docMk/>
          <pc:sldMk cId="3250458713" sldId="263"/>
        </pc:sldMkLst>
      </pc:sldChg>
      <pc:sldChg chg="del">
        <pc:chgData name="Robb, Kimberly" userId="20280bf1-a5b9-40cd-886d-9b4e3c67fd6b" providerId="ADAL" clId="{EF764EF1-FA2E-4CF1-8BA8-C0EE75E69455}" dt="2022-11-17T22:59:54.942" v="23" actId="47"/>
        <pc:sldMkLst>
          <pc:docMk/>
          <pc:sldMk cId="578210982" sldId="264"/>
        </pc:sldMkLst>
      </pc:sldChg>
      <pc:sldChg chg="del">
        <pc:chgData name="Robb, Kimberly" userId="20280bf1-a5b9-40cd-886d-9b4e3c67fd6b" providerId="ADAL" clId="{EF764EF1-FA2E-4CF1-8BA8-C0EE75E69455}" dt="2022-11-17T22:59:57.448" v="25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EF764EF1-FA2E-4CF1-8BA8-C0EE75E69455}" dt="2022-11-17T22:59:58.773" v="26" actId="47"/>
        <pc:sldMkLst>
          <pc:docMk/>
          <pc:sldMk cId="403436251" sldId="267"/>
        </pc:sldMkLst>
      </pc:sldChg>
      <pc:sldChg chg="del">
        <pc:chgData name="Robb, Kimberly" userId="20280bf1-a5b9-40cd-886d-9b4e3c67fd6b" providerId="ADAL" clId="{EF764EF1-FA2E-4CF1-8BA8-C0EE75E69455}" dt="2022-11-17T22:59:59.883" v="27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EF764EF1-FA2E-4CF1-8BA8-C0EE75E69455}" dt="2022-11-17T22:59:56.652" v="24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EF764EF1-FA2E-4CF1-8BA8-C0EE75E69455}" dt="2022-11-17T23:00:01.431" v="28" actId="47"/>
        <pc:sldMkLst>
          <pc:docMk/>
          <pc:sldMk cId="287750314" sldId="270"/>
        </pc:sldMkLst>
      </pc:sldChg>
      <pc:sldChg chg="del">
        <pc:chgData name="Robb, Kimberly" userId="20280bf1-a5b9-40cd-886d-9b4e3c67fd6b" providerId="ADAL" clId="{EF764EF1-FA2E-4CF1-8BA8-C0EE75E69455}" dt="2022-11-17T23:00:02.281" v="29" actId="47"/>
        <pc:sldMkLst>
          <pc:docMk/>
          <pc:sldMk cId="63424567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pxhere.com/en/photo/1534747" TargetMode="External"/><Relationship Id="rId7" Type="http://schemas.openxmlformats.org/officeDocument/2006/relationships/hyperlink" Target="https://www.freepngimg.com/png/6052-hands-png-hand-image-" TargetMode="External"/><Relationship Id="rId12" Type="http://schemas.openxmlformats.org/officeDocument/2006/relationships/hyperlink" Target="https://www.flickr.com/photos/terryfoote/224625027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jpg"/><Relationship Id="rId5" Type="http://schemas.openxmlformats.org/officeDocument/2006/relationships/hyperlink" Target="https://www.flickr.com/photos/nedrai/3776204181" TargetMode="External"/><Relationship Id="rId10" Type="http://schemas.openxmlformats.org/officeDocument/2006/relationships/hyperlink" Target="https://foottalk.blogspot.com/2005/09/talking-feet.html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7957"/>
              </p:ext>
            </p:extLst>
          </p:nvPr>
        </p:nvGraphicFramePr>
        <p:xfrm>
          <a:off x="1952171" y="1686979"/>
          <a:ext cx="8287656" cy="484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313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6AB7E140-2789-D1FF-CD39-82B844292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14976" r="22671" b="14689"/>
          <a:stretch/>
        </p:blipFill>
        <p:spPr bwMode="auto">
          <a:xfrm>
            <a:off x="4143493" y="2010281"/>
            <a:ext cx="1649294" cy="16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14C7873-32AB-CFF0-0B04-CF99A4D17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4779" r="22793" b="14158"/>
          <a:stretch/>
        </p:blipFill>
        <p:spPr bwMode="auto">
          <a:xfrm>
            <a:off x="7536663" y="2000836"/>
            <a:ext cx="1649294" cy="164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021121E-4985-A4C0-D4C9-6E92E4A14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14976" r="22671" b="14689"/>
          <a:stretch/>
        </p:blipFill>
        <p:spPr bwMode="auto">
          <a:xfrm>
            <a:off x="1952171" y="1986339"/>
            <a:ext cx="1649294" cy="16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2 Fingers Cliparts, Download Free 2 Fingers Cliparts png images, Free  ClipArts on Clipart Library">
            <a:extLst>
              <a:ext uri="{FF2B5EF4-FFF2-40B4-BE49-F238E27FC236}">
                <a16:creationId xmlns:a16="http://schemas.microsoft.com/office/drawing/2014/main" id="{8402EF94-0896-E58A-8B55-55C57DFE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63" y="4215394"/>
            <a:ext cx="1248108" cy="23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nger Pointing At Each Other Images – Browse 1,442 Stock Photos, Vectors,  and Video | Adobe Stock">
            <a:extLst>
              <a:ext uri="{FF2B5EF4-FFF2-40B4-BE49-F238E27FC236}">
                <a16:creationId xmlns:a16="http://schemas.microsoft.com/office/drawing/2014/main" id="{C991171F-778F-62C5-CA81-CA6E6B21D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27764"/>
          <a:stretch/>
        </p:blipFill>
        <p:spPr bwMode="auto">
          <a:xfrm>
            <a:off x="947632" y="4701369"/>
            <a:ext cx="5133975" cy="13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mber talks">
            <a:extLst>
              <a:ext uri="{FF2B5EF4-FFF2-40B4-BE49-F238E27FC236}">
                <a16:creationId xmlns:a16="http://schemas.microsoft.com/office/drawing/2014/main" id="{2F221005-C675-D920-DA2C-008C428D0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35588" b="15231"/>
          <a:stretch/>
        </p:blipFill>
        <p:spPr bwMode="auto">
          <a:xfrm>
            <a:off x="500741" y="1888908"/>
            <a:ext cx="11349467" cy="46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EBEFCFD-6465-D995-76B8-7ACD095172BB}"/>
              </a:ext>
            </a:extLst>
          </p:cNvPr>
          <p:cNvSpPr txBox="1">
            <a:spLocks/>
          </p:cNvSpPr>
          <p:nvPr/>
        </p:nvSpPr>
        <p:spPr>
          <a:xfrm>
            <a:off x="441456" y="47824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66959-68FF-0E5E-3737-6F0E3B04E78B}"/>
              </a:ext>
            </a:extLst>
          </p:cNvPr>
          <p:cNvSpPr txBox="1">
            <a:spLocks/>
          </p:cNvSpPr>
          <p:nvPr/>
        </p:nvSpPr>
        <p:spPr>
          <a:xfrm>
            <a:off x="6750548" y="478248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mber talks">
            <a:extLst>
              <a:ext uri="{FF2B5EF4-FFF2-40B4-BE49-F238E27FC236}">
                <a16:creationId xmlns:a16="http://schemas.microsoft.com/office/drawing/2014/main" id="{A195AE49-058E-E425-6037-2273838B6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269" b="8573"/>
          <a:stretch/>
        </p:blipFill>
        <p:spPr bwMode="auto">
          <a:xfrm>
            <a:off x="393273" y="401351"/>
            <a:ext cx="5575638" cy="60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E3C06E3-C6C6-E286-8B77-52E30C22EE80}"/>
              </a:ext>
            </a:extLst>
          </p:cNvPr>
          <p:cNvSpPr txBox="1">
            <a:spLocks/>
          </p:cNvSpPr>
          <p:nvPr/>
        </p:nvSpPr>
        <p:spPr>
          <a:xfrm>
            <a:off x="6411303" y="1310642"/>
            <a:ext cx="5575638" cy="4611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400817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mber talks">
            <a:extLst>
              <a:ext uri="{FF2B5EF4-FFF2-40B4-BE49-F238E27FC236}">
                <a16:creationId xmlns:a16="http://schemas.microsoft.com/office/drawing/2014/main" id="{2D607722-E8C1-2B8A-64C6-01810A63E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7" t="12181" r="19336"/>
          <a:stretch/>
        </p:blipFill>
        <p:spPr bwMode="auto">
          <a:xfrm>
            <a:off x="458382" y="215821"/>
            <a:ext cx="3673930" cy="64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7E0EF68-297D-1B69-1ECD-3B07C870D4EE}"/>
              </a:ext>
            </a:extLst>
          </p:cNvPr>
          <p:cNvSpPr txBox="1">
            <a:spLocks/>
          </p:cNvSpPr>
          <p:nvPr/>
        </p:nvSpPr>
        <p:spPr>
          <a:xfrm>
            <a:off x="5017932" y="1123406"/>
            <a:ext cx="5575638" cy="4611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357280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5B0BD7-9F2F-F51B-DE92-8FCE23A5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390" y="1387800"/>
            <a:ext cx="5911750" cy="2325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CE1CA-3DAC-5EE9-D924-52FB20F50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0893" t="11926"/>
          <a:stretch/>
        </p:blipFill>
        <p:spPr>
          <a:xfrm>
            <a:off x="8335830" y="1306423"/>
            <a:ext cx="2843800" cy="2406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D6F16-D1CF-645A-0DE3-FF3102B13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00358" y="3346303"/>
            <a:ext cx="2939284" cy="3318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B4D0E-7B1C-9097-8808-45F71949FB7F}"/>
              </a:ext>
            </a:extLst>
          </p:cNvPr>
          <p:cNvSpPr txBox="1"/>
          <p:nvPr/>
        </p:nvSpPr>
        <p:spPr>
          <a:xfrm>
            <a:off x="3058744" y="6858000"/>
            <a:ext cx="6074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freepngimg.com/png/6052-hands-png-hand-image-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14B8B5-29D4-F8D0-6987-CB3DBA98A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4093029"/>
            <a:ext cx="5102292" cy="2764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C1F5C-F945-E308-9AB8-EB436CD54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506645" y="3809838"/>
            <a:ext cx="2939284" cy="2798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6EB63-3967-2126-A3F6-BFBE5C8EFC3F}"/>
              </a:ext>
            </a:extLst>
          </p:cNvPr>
          <p:cNvSpPr txBox="1"/>
          <p:nvPr/>
        </p:nvSpPr>
        <p:spPr>
          <a:xfrm>
            <a:off x="163286" y="63478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two?</a:t>
            </a:r>
          </a:p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Encourage students to be very specific.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8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Props1.xml><?xml version="1.0" encoding="utf-8"?>
<ds:datastoreItem xmlns:ds="http://schemas.openxmlformats.org/officeDocument/2006/customXml" ds:itemID="{E129B569-A84F-472B-B2A5-3A163672A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13</cp:revision>
  <dcterms:created xsi:type="dcterms:W3CDTF">2022-11-17T19:41:25Z</dcterms:created>
  <dcterms:modified xsi:type="dcterms:W3CDTF">2023-09-26T20:10:09Z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