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8" r:id="rId5"/>
    <p:sldId id="265" r:id="rId6"/>
    <p:sldId id="272" r:id="rId7"/>
    <p:sldId id="276" r:id="rId8"/>
    <p:sldId id="273" r:id="rId9"/>
    <p:sldId id="259" r:id="rId10"/>
    <p:sldId id="257" r:id="rId11"/>
    <p:sldId id="261" r:id="rId12"/>
    <p:sldId id="26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D75F4-5AA2-4AD4-97FB-1C83B9ABB036}" v="64" dt="2023-10-04T19:45:10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, Kimberly" userId="20280bf1-a5b9-40cd-886d-9b4e3c67fd6b" providerId="ADAL" clId="{3335B22F-3EBB-4D2F-9A53-BC44C7295216}"/>
    <pc:docChg chg="undo custSel addSld modSld sldOrd">
      <pc:chgData name="Robb, Kimberly" userId="20280bf1-a5b9-40cd-886d-9b4e3c67fd6b" providerId="ADAL" clId="{3335B22F-3EBB-4D2F-9A53-BC44C7295216}" dt="2023-02-05T17:12:20.296" v="230" actId="1076"/>
      <pc:docMkLst>
        <pc:docMk/>
      </pc:docMkLst>
      <pc:sldChg chg="addSp delSp modSp mod ord">
        <pc:chgData name="Robb, Kimberly" userId="20280bf1-a5b9-40cd-886d-9b4e3c67fd6b" providerId="ADAL" clId="{3335B22F-3EBB-4D2F-9A53-BC44C7295216}" dt="2023-01-26T23:42:24.296" v="55" actId="1076"/>
        <pc:sldMkLst>
          <pc:docMk/>
          <pc:sldMk cId="1610921698" sldId="265"/>
        </pc:sldMkLst>
        <pc:picChg chg="add mod">
          <ac:chgData name="Robb, Kimberly" userId="20280bf1-a5b9-40cd-886d-9b4e3c67fd6b" providerId="ADAL" clId="{3335B22F-3EBB-4D2F-9A53-BC44C7295216}" dt="2023-01-26T23:07:35.491" v="9" actId="1076"/>
          <ac:picMkLst>
            <pc:docMk/>
            <pc:sldMk cId="1610921698" sldId="265"/>
            <ac:picMk id="5" creationId="{828DD9FC-ED38-2657-AC18-626EE7F73F68}"/>
          </ac:picMkLst>
        </pc:picChg>
        <pc:picChg chg="add mod">
          <ac:chgData name="Robb, Kimberly" userId="20280bf1-a5b9-40cd-886d-9b4e3c67fd6b" providerId="ADAL" clId="{3335B22F-3EBB-4D2F-9A53-BC44C7295216}" dt="2023-01-26T23:07:38.185" v="10" actId="1076"/>
          <ac:picMkLst>
            <pc:docMk/>
            <pc:sldMk cId="1610921698" sldId="265"/>
            <ac:picMk id="7" creationId="{52E3B32A-2ACE-CD93-12D4-CB850C08AE18}"/>
          </ac:picMkLst>
        </pc:picChg>
        <pc:picChg chg="add mod">
          <ac:chgData name="Robb, Kimberly" userId="20280bf1-a5b9-40cd-886d-9b4e3c67fd6b" providerId="ADAL" clId="{3335B22F-3EBB-4D2F-9A53-BC44C7295216}" dt="2023-01-26T23:08:06.049" v="17" actId="1076"/>
          <ac:picMkLst>
            <pc:docMk/>
            <pc:sldMk cId="1610921698" sldId="265"/>
            <ac:picMk id="9" creationId="{50357012-2B30-2852-90B2-E943DCE91CD2}"/>
          </ac:picMkLst>
        </pc:picChg>
        <pc:picChg chg="add mod">
          <ac:chgData name="Robb, Kimberly" userId="20280bf1-a5b9-40cd-886d-9b4e3c67fd6b" providerId="ADAL" clId="{3335B22F-3EBB-4D2F-9A53-BC44C7295216}" dt="2023-01-26T23:08:42.106" v="24" actId="1076"/>
          <ac:picMkLst>
            <pc:docMk/>
            <pc:sldMk cId="1610921698" sldId="265"/>
            <ac:picMk id="11" creationId="{78924FBD-2209-1988-DB8B-36FB8F0451A9}"/>
          </ac:picMkLst>
        </pc:picChg>
        <pc:picChg chg="add del mod modCrop">
          <ac:chgData name="Robb, Kimberly" userId="20280bf1-a5b9-40cd-886d-9b4e3c67fd6b" providerId="ADAL" clId="{3335B22F-3EBB-4D2F-9A53-BC44C7295216}" dt="2023-01-26T23:41:52.561" v="49" actId="478"/>
          <ac:picMkLst>
            <pc:docMk/>
            <pc:sldMk cId="1610921698" sldId="265"/>
            <ac:picMk id="13" creationId="{BF0351D8-D5AB-5BC8-9222-CA8EE11275A5}"/>
          </ac:picMkLst>
        </pc:picChg>
        <pc:picChg chg="add del mod modCrop">
          <ac:chgData name="Robb, Kimberly" userId="20280bf1-a5b9-40cd-886d-9b4e3c67fd6b" providerId="ADAL" clId="{3335B22F-3EBB-4D2F-9A53-BC44C7295216}" dt="2023-01-26T23:41:53.853" v="50" actId="478"/>
          <ac:picMkLst>
            <pc:docMk/>
            <pc:sldMk cId="1610921698" sldId="265"/>
            <ac:picMk id="15" creationId="{B970E4AD-BBF2-E86E-3FB2-F39605DC8B23}"/>
          </ac:picMkLst>
        </pc:picChg>
        <pc:picChg chg="add mod">
          <ac:chgData name="Robb, Kimberly" userId="20280bf1-a5b9-40cd-886d-9b4e3c67fd6b" providerId="ADAL" clId="{3335B22F-3EBB-4D2F-9A53-BC44C7295216}" dt="2023-01-26T23:42:24.296" v="55" actId="1076"/>
          <ac:picMkLst>
            <pc:docMk/>
            <pc:sldMk cId="1610921698" sldId="265"/>
            <ac:picMk id="17" creationId="{6ED9411F-24B0-67E5-CFE9-B105839A4ED7}"/>
          </ac:picMkLst>
        </pc:picChg>
      </pc:sldChg>
      <pc:sldChg chg="addSp delSp modSp add mod">
        <pc:chgData name="Robb, Kimberly" userId="20280bf1-a5b9-40cd-886d-9b4e3c67fd6b" providerId="ADAL" clId="{3335B22F-3EBB-4D2F-9A53-BC44C7295216}" dt="2023-02-05T17:12:20.296" v="230" actId="1076"/>
        <pc:sldMkLst>
          <pc:docMk/>
          <pc:sldMk cId="1386585781" sldId="272"/>
        </pc:sldMkLst>
        <pc:spChg chg="mod">
          <ac:chgData name="Robb, Kimberly" userId="20280bf1-a5b9-40cd-886d-9b4e3c67fd6b" providerId="ADAL" clId="{3335B22F-3EBB-4D2F-9A53-BC44C7295216}" dt="2023-02-05T17:03:45.996" v="133" actId="20577"/>
          <ac:spMkLst>
            <pc:docMk/>
            <pc:sldMk cId="1386585781" sldId="272"/>
            <ac:spMk id="2" creationId="{8FFE3635-40DA-F2CB-C88D-6D27EBF28B69}"/>
          </ac:spMkLst>
        </pc:spChg>
        <pc:spChg chg="add mod">
          <ac:chgData name="Robb, Kimberly" userId="20280bf1-a5b9-40cd-886d-9b4e3c67fd6b" providerId="ADAL" clId="{3335B22F-3EBB-4D2F-9A53-BC44C7295216}" dt="2023-02-05T17:12:04.783" v="227" actId="164"/>
          <ac:spMkLst>
            <pc:docMk/>
            <pc:sldMk cId="1386585781" sldId="272"/>
            <ac:spMk id="6" creationId="{58F87111-F2FB-F5FF-2391-A2DFB39F0CB2}"/>
          </ac:spMkLst>
        </pc:spChg>
        <pc:spChg chg="add del mod">
          <ac:chgData name="Robb, Kimberly" userId="20280bf1-a5b9-40cd-886d-9b4e3c67fd6b" providerId="ADAL" clId="{3335B22F-3EBB-4D2F-9A53-BC44C7295216}" dt="2023-02-05T17:11:39.694" v="222" actId="478"/>
          <ac:spMkLst>
            <pc:docMk/>
            <pc:sldMk cId="1386585781" sldId="272"/>
            <ac:spMk id="8" creationId="{09F070DA-1BAE-6961-345F-51A4F355BA4E}"/>
          </ac:spMkLst>
        </pc:spChg>
        <pc:spChg chg="add mod">
          <ac:chgData name="Robb, Kimberly" userId="20280bf1-a5b9-40cd-886d-9b4e3c67fd6b" providerId="ADAL" clId="{3335B22F-3EBB-4D2F-9A53-BC44C7295216}" dt="2023-02-05T17:12:04.783" v="227" actId="164"/>
          <ac:spMkLst>
            <pc:docMk/>
            <pc:sldMk cId="1386585781" sldId="272"/>
            <ac:spMk id="10" creationId="{18BB5FF0-EDDA-5192-72AC-BA249DA4B233}"/>
          </ac:spMkLst>
        </pc:spChg>
        <pc:spChg chg="add mod">
          <ac:chgData name="Robb, Kimberly" userId="20280bf1-a5b9-40cd-886d-9b4e3c67fd6b" providerId="ADAL" clId="{3335B22F-3EBB-4D2F-9A53-BC44C7295216}" dt="2023-02-05T17:12:04.783" v="227" actId="164"/>
          <ac:spMkLst>
            <pc:docMk/>
            <pc:sldMk cId="1386585781" sldId="272"/>
            <ac:spMk id="12" creationId="{4B4BFDAE-D669-D8A6-FD74-CFCD62DB9213}"/>
          </ac:spMkLst>
        </pc:spChg>
        <pc:spChg chg="add mod">
          <ac:chgData name="Robb, Kimberly" userId="20280bf1-a5b9-40cd-886d-9b4e3c67fd6b" providerId="ADAL" clId="{3335B22F-3EBB-4D2F-9A53-BC44C7295216}" dt="2023-02-05T17:12:04.783" v="227" actId="164"/>
          <ac:spMkLst>
            <pc:docMk/>
            <pc:sldMk cId="1386585781" sldId="272"/>
            <ac:spMk id="13" creationId="{7684E18C-F2DC-CBB5-DF90-2447F613A4E1}"/>
          </ac:spMkLst>
        </pc:spChg>
        <pc:spChg chg="add mod">
          <ac:chgData name="Robb, Kimberly" userId="20280bf1-a5b9-40cd-886d-9b4e3c67fd6b" providerId="ADAL" clId="{3335B22F-3EBB-4D2F-9A53-BC44C7295216}" dt="2023-02-05T17:12:04.783" v="227" actId="164"/>
          <ac:spMkLst>
            <pc:docMk/>
            <pc:sldMk cId="1386585781" sldId="272"/>
            <ac:spMk id="14" creationId="{5A09A8F1-28DB-A4F8-0B24-859DD15068A6}"/>
          </ac:spMkLst>
        </pc:spChg>
        <pc:grpChg chg="add mod">
          <ac:chgData name="Robb, Kimberly" userId="20280bf1-a5b9-40cd-886d-9b4e3c67fd6b" providerId="ADAL" clId="{3335B22F-3EBB-4D2F-9A53-BC44C7295216}" dt="2023-02-05T17:12:20.296" v="230" actId="1076"/>
          <ac:grpSpMkLst>
            <pc:docMk/>
            <pc:sldMk cId="1386585781" sldId="272"/>
            <ac:grpSpMk id="15" creationId="{FBCCA6A3-F5C4-F47C-49C9-4CA7C238F3CB}"/>
          </ac:grpSpMkLst>
        </pc:grpChg>
        <pc:graphicFrameChg chg="del">
          <ac:chgData name="Robb, Kimberly" userId="20280bf1-a5b9-40cd-886d-9b4e3c67fd6b" providerId="ADAL" clId="{3335B22F-3EBB-4D2F-9A53-BC44C7295216}" dt="2023-02-05T17:04:07.363" v="136" actId="478"/>
          <ac:graphicFrameMkLst>
            <pc:docMk/>
            <pc:sldMk cId="1386585781" sldId="272"/>
            <ac:graphicFrameMk id="3" creationId="{3ED5B79D-F975-D6B1-518A-5AC20B8B430D}"/>
          </ac:graphicFrameMkLst>
        </pc:graphicFrameChg>
        <pc:graphicFrameChg chg="add mod modGraphic">
          <ac:chgData name="Robb, Kimberly" userId="20280bf1-a5b9-40cd-886d-9b4e3c67fd6b" providerId="ADAL" clId="{3335B22F-3EBB-4D2F-9A53-BC44C7295216}" dt="2023-02-05T17:12:16.440" v="229" actId="1076"/>
          <ac:graphicFrameMkLst>
            <pc:docMk/>
            <pc:sldMk cId="1386585781" sldId="272"/>
            <ac:graphicFrameMk id="4" creationId="{4EF0722A-CBC8-E757-2298-708E9D82A552}"/>
          </ac:graphicFrameMkLst>
        </pc:graphicFrameChg>
        <pc:picChg chg="del">
          <ac:chgData name="Robb, Kimberly" userId="20280bf1-a5b9-40cd-886d-9b4e3c67fd6b" providerId="ADAL" clId="{3335B22F-3EBB-4D2F-9A53-BC44C7295216}" dt="2023-02-05T17:03:49.197" v="134" actId="478"/>
          <ac:picMkLst>
            <pc:docMk/>
            <pc:sldMk cId="1386585781" sldId="272"/>
            <ac:picMk id="5" creationId="{828DD9FC-ED38-2657-AC18-626EE7F73F68}"/>
          </ac:picMkLst>
        </pc:picChg>
        <pc:picChg chg="del">
          <ac:chgData name="Robb, Kimberly" userId="20280bf1-a5b9-40cd-886d-9b4e3c67fd6b" providerId="ADAL" clId="{3335B22F-3EBB-4D2F-9A53-BC44C7295216}" dt="2023-02-05T17:03:50.788" v="135" actId="478"/>
          <ac:picMkLst>
            <pc:docMk/>
            <pc:sldMk cId="1386585781" sldId="272"/>
            <ac:picMk id="7" creationId="{52E3B32A-2ACE-CD93-12D4-CB850C08AE18}"/>
          </ac:picMkLst>
        </pc:picChg>
        <pc:picChg chg="del">
          <ac:chgData name="Robb, Kimberly" userId="20280bf1-a5b9-40cd-886d-9b4e3c67fd6b" providerId="ADAL" clId="{3335B22F-3EBB-4D2F-9A53-BC44C7295216}" dt="2023-02-05T17:09:37.915" v="189" actId="478"/>
          <ac:picMkLst>
            <pc:docMk/>
            <pc:sldMk cId="1386585781" sldId="272"/>
            <ac:picMk id="9" creationId="{50357012-2B30-2852-90B2-E943DCE91CD2}"/>
          </ac:picMkLst>
        </pc:picChg>
        <pc:picChg chg="mod">
          <ac:chgData name="Robb, Kimberly" userId="20280bf1-a5b9-40cd-886d-9b4e3c67fd6b" providerId="ADAL" clId="{3335B22F-3EBB-4D2F-9A53-BC44C7295216}" dt="2023-02-05T17:09:25.892" v="187" actId="1076"/>
          <ac:picMkLst>
            <pc:docMk/>
            <pc:sldMk cId="1386585781" sldId="272"/>
            <ac:picMk id="11" creationId="{78924FBD-2209-1988-DB8B-36FB8F0451A9}"/>
          </ac:picMkLst>
        </pc:picChg>
        <pc:picChg chg="del">
          <ac:chgData name="Robb, Kimberly" userId="20280bf1-a5b9-40cd-886d-9b4e3c67fd6b" providerId="ADAL" clId="{3335B22F-3EBB-4D2F-9A53-BC44C7295216}" dt="2023-02-05T17:04:09.507" v="137" actId="478"/>
          <ac:picMkLst>
            <pc:docMk/>
            <pc:sldMk cId="1386585781" sldId="272"/>
            <ac:picMk id="17" creationId="{6ED9411F-24B0-67E5-CFE9-B105839A4ED7}"/>
          </ac:picMkLst>
        </pc:picChg>
      </pc:sldChg>
    </pc:docChg>
  </pc:docChgLst>
  <pc:docChgLst>
    <pc:chgData name="Robb, Kimberly" userId="20280bf1-a5b9-40cd-886d-9b4e3c67fd6b" providerId="ADAL" clId="{05830E5C-272E-402C-AD28-615A9E174E73}"/>
    <pc:docChg chg="custSel modSld sldOrd">
      <pc:chgData name="Robb, Kimberly" userId="20280bf1-a5b9-40cd-886d-9b4e3c67fd6b" providerId="ADAL" clId="{05830E5C-272E-402C-AD28-615A9E174E73}" dt="2022-11-20T19:28:44.886" v="62" actId="1076"/>
      <pc:docMkLst>
        <pc:docMk/>
      </pc:docMkLst>
      <pc:sldChg chg="addSp modSp mod">
        <pc:chgData name="Robb, Kimberly" userId="20280bf1-a5b9-40cd-886d-9b4e3c67fd6b" providerId="ADAL" clId="{05830E5C-272E-402C-AD28-615A9E174E73}" dt="2022-11-20T19:26:54.452" v="30" actId="1076"/>
        <pc:sldMkLst>
          <pc:docMk/>
          <pc:sldMk cId="3572809540" sldId="257"/>
        </pc:sldMkLst>
        <pc:spChg chg="add mod">
          <ac:chgData name="Robb, Kimberly" userId="20280bf1-a5b9-40cd-886d-9b4e3c67fd6b" providerId="ADAL" clId="{05830E5C-272E-402C-AD28-615A9E174E73}" dt="2022-11-20T19:26:47.926" v="28" actId="1076"/>
          <ac:spMkLst>
            <pc:docMk/>
            <pc:sldMk cId="3572809540" sldId="257"/>
            <ac:spMk id="2" creationId="{8FBF3FF2-08FD-F07F-13AC-B63AF4C3D1CB}"/>
          </ac:spMkLst>
        </pc:spChg>
        <pc:picChg chg="mod">
          <ac:chgData name="Robb, Kimberly" userId="20280bf1-a5b9-40cd-886d-9b4e3c67fd6b" providerId="ADAL" clId="{05830E5C-272E-402C-AD28-615A9E174E73}" dt="2022-11-20T19:26:54.452" v="30" actId="1076"/>
          <ac:picMkLst>
            <pc:docMk/>
            <pc:sldMk cId="3572809540" sldId="257"/>
            <ac:picMk id="2050" creationId="{2D607722-E8C1-2B8A-64C6-01810A63E473}"/>
          </ac:picMkLst>
        </pc:picChg>
      </pc:sldChg>
      <pc:sldChg chg="addSp delSp modSp mod">
        <pc:chgData name="Robb, Kimberly" userId="20280bf1-a5b9-40cd-886d-9b4e3c67fd6b" providerId="ADAL" clId="{05830E5C-272E-402C-AD28-615A9E174E73}" dt="2022-11-20T19:26:07.374" v="18" actId="1076"/>
        <pc:sldMkLst>
          <pc:docMk/>
          <pc:sldMk cId="4096561347" sldId="258"/>
        </pc:sldMkLst>
        <pc:spChg chg="add del mod">
          <ac:chgData name="Robb, Kimberly" userId="20280bf1-a5b9-40cd-886d-9b4e3c67fd6b" providerId="ADAL" clId="{05830E5C-272E-402C-AD28-615A9E174E73}" dt="2022-11-20T19:25:49.402" v="14" actId="478"/>
          <ac:spMkLst>
            <pc:docMk/>
            <pc:sldMk cId="4096561347" sldId="258"/>
            <ac:spMk id="2" creationId="{7768A96F-B05D-D417-2FD4-A370CE9821DB}"/>
          </ac:spMkLst>
        </pc:spChg>
        <pc:spChg chg="add mod">
          <ac:chgData name="Robb, Kimberly" userId="20280bf1-a5b9-40cd-886d-9b4e3c67fd6b" providerId="ADAL" clId="{05830E5C-272E-402C-AD28-615A9E174E73}" dt="2022-11-20T19:26:07.374" v="18" actId="1076"/>
          <ac:spMkLst>
            <pc:docMk/>
            <pc:sldMk cId="4096561347" sldId="258"/>
            <ac:spMk id="3" creationId="{1110DD99-524B-0CCA-FD85-0F32211531C0}"/>
          </ac:spMkLst>
        </pc:spChg>
        <pc:picChg chg="mod">
          <ac:chgData name="Robb, Kimberly" userId="20280bf1-a5b9-40cd-886d-9b4e3c67fd6b" providerId="ADAL" clId="{05830E5C-272E-402C-AD28-615A9E174E73}" dt="2022-11-20T19:25:53.787" v="15" actId="1076"/>
          <ac:picMkLst>
            <pc:docMk/>
            <pc:sldMk cId="4096561347" sldId="258"/>
            <ac:picMk id="3074" creationId="{7178A3A6-9D86-8B9B-D8DA-C41FD1936962}"/>
          </ac:picMkLst>
        </pc:picChg>
      </pc:sldChg>
      <pc:sldChg chg="addSp modSp mod">
        <pc:chgData name="Robb, Kimberly" userId="20280bf1-a5b9-40cd-886d-9b4e3c67fd6b" providerId="ADAL" clId="{05830E5C-272E-402C-AD28-615A9E174E73}" dt="2022-11-20T19:26:19.094" v="21" actId="1076"/>
        <pc:sldMkLst>
          <pc:docMk/>
          <pc:sldMk cId="1535972031" sldId="259"/>
        </pc:sldMkLst>
        <pc:spChg chg="add mod">
          <ac:chgData name="Robb, Kimberly" userId="20280bf1-a5b9-40cd-886d-9b4e3c67fd6b" providerId="ADAL" clId="{05830E5C-272E-402C-AD28-615A9E174E73}" dt="2022-11-20T19:26:19.094" v="21" actId="1076"/>
          <ac:spMkLst>
            <pc:docMk/>
            <pc:sldMk cId="1535972031" sldId="259"/>
            <ac:spMk id="2" creationId="{B7296F64-0155-5EA7-DBD3-E7E5BC59AB6D}"/>
          </ac:spMkLst>
        </pc:spChg>
        <pc:picChg chg="mod">
          <ac:chgData name="Robb, Kimberly" userId="20280bf1-a5b9-40cd-886d-9b4e3c67fd6b" providerId="ADAL" clId="{05830E5C-272E-402C-AD28-615A9E174E73}" dt="2022-11-20T19:26:13.628" v="19" actId="1076"/>
          <ac:picMkLst>
            <pc:docMk/>
            <pc:sldMk cId="1535972031" sldId="259"/>
            <ac:picMk id="4098" creationId="{32FDF4FD-C511-47A7-5130-2DBA0F7E0604}"/>
          </ac:picMkLst>
        </pc:picChg>
      </pc:sldChg>
      <pc:sldChg chg="addSp modSp mod">
        <pc:chgData name="Robb, Kimberly" userId="20280bf1-a5b9-40cd-886d-9b4e3c67fd6b" providerId="ADAL" clId="{05830E5C-272E-402C-AD28-615A9E174E73}" dt="2022-11-20T19:27:26.853" v="41" actId="1076"/>
        <pc:sldMkLst>
          <pc:docMk/>
          <pc:sldMk cId="4008176650" sldId="261"/>
        </pc:sldMkLst>
        <pc:spChg chg="add mod">
          <ac:chgData name="Robb, Kimberly" userId="20280bf1-a5b9-40cd-886d-9b4e3c67fd6b" providerId="ADAL" clId="{05830E5C-272E-402C-AD28-615A9E174E73}" dt="2022-11-20T19:27:26.853" v="41" actId="1076"/>
          <ac:spMkLst>
            <pc:docMk/>
            <pc:sldMk cId="4008176650" sldId="261"/>
            <ac:spMk id="2" creationId="{6272EE5B-348B-6F9B-876E-5955C8001072}"/>
          </ac:spMkLst>
        </pc:spChg>
        <pc:picChg chg="mod">
          <ac:chgData name="Robb, Kimberly" userId="20280bf1-a5b9-40cd-886d-9b4e3c67fd6b" providerId="ADAL" clId="{05830E5C-272E-402C-AD28-615A9E174E73}" dt="2022-11-20T19:26:58.036" v="31" actId="1076"/>
          <ac:picMkLst>
            <pc:docMk/>
            <pc:sldMk cId="4008176650" sldId="261"/>
            <ac:picMk id="6146" creationId="{A195AE49-058E-E425-6037-2273838B6666}"/>
          </ac:picMkLst>
        </pc:picChg>
      </pc:sldChg>
      <pc:sldChg chg="addSp modSp mod">
        <pc:chgData name="Robb, Kimberly" userId="20280bf1-a5b9-40cd-886d-9b4e3c67fd6b" providerId="ADAL" clId="{05830E5C-272E-402C-AD28-615A9E174E73}" dt="2022-11-20T19:28:08.028" v="54" actId="1076"/>
        <pc:sldMkLst>
          <pc:docMk/>
          <pc:sldMk cId="1497001717" sldId="262"/>
        </pc:sldMkLst>
        <pc:spChg chg="add mod">
          <ac:chgData name="Robb, Kimberly" userId="20280bf1-a5b9-40cd-886d-9b4e3c67fd6b" providerId="ADAL" clId="{05830E5C-272E-402C-AD28-615A9E174E73}" dt="2022-11-20T19:28:01.221" v="51" actId="1076"/>
          <ac:spMkLst>
            <pc:docMk/>
            <pc:sldMk cId="1497001717" sldId="262"/>
            <ac:spMk id="2" creationId="{6A90C967-31C0-50E4-038B-0F78564EEA54}"/>
          </ac:spMkLst>
        </pc:spChg>
        <pc:picChg chg="mod">
          <ac:chgData name="Robb, Kimberly" userId="20280bf1-a5b9-40cd-886d-9b4e3c67fd6b" providerId="ADAL" clId="{05830E5C-272E-402C-AD28-615A9E174E73}" dt="2022-11-20T19:28:08.028" v="54" actId="1076"/>
          <ac:picMkLst>
            <pc:docMk/>
            <pc:sldMk cId="1497001717" sldId="262"/>
            <ac:picMk id="7170" creationId="{0D7D75B5-8D17-E17C-3A55-6040BFD0627E}"/>
          </ac:picMkLst>
        </pc:picChg>
      </pc:sldChg>
      <pc:sldChg chg="ord">
        <pc:chgData name="Robb, Kimberly" userId="20280bf1-a5b9-40cd-886d-9b4e3c67fd6b" providerId="ADAL" clId="{05830E5C-272E-402C-AD28-615A9E174E73}" dt="2022-11-20T19:25:06.768" v="1"/>
        <pc:sldMkLst>
          <pc:docMk/>
          <pc:sldMk cId="1610921698" sldId="265"/>
        </pc:sldMkLst>
      </pc:sldChg>
      <pc:sldChg chg="addSp modSp mod">
        <pc:chgData name="Robb, Kimberly" userId="20280bf1-a5b9-40cd-886d-9b4e3c67fd6b" providerId="ADAL" clId="{05830E5C-272E-402C-AD28-615A9E174E73}" dt="2022-11-20T19:28:44.886" v="62" actId="1076"/>
        <pc:sldMkLst>
          <pc:docMk/>
          <pc:sldMk cId="634245674" sldId="271"/>
        </pc:sldMkLst>
        <pc:spChg chg="add mod">
          <ac:chgData name="Robb, Kimberly" userId="20280bf1-a5b9-40cd-886d-9b4e3c67fd6b" providerId="ADAL" clId="{05830E5C-272E-402C-AD28-615A9E174E73}" dt="2022-11-20T19:28:44.886" v="62" actId="1076"/>
          <ac:spMkLst>
            <pc:docMk/>
            <pc:sldMk cId="634245674" sldId="271"/>
            <ac:spMk id="2" creationId="{D2CFF114-C990-BB61-50F1-57EB34D6C297}"/>
          </ac:spMkLst>
        </pc:spChg>
        <pc:picChg chg="mod">
          <ac:chgData name="Robb, Kimberly" userId="20280bf1-a5b9-40cd-886d-9b4e3c67fd6b" providerId="ADAL" clId="{05830E5C-272E-402C-AD28-615A9E174E73}" dt="2022-11-20T19:28:33.915" v="60" actId="1076"/>
          <ac:picMkLst>
            <pc:docMk/>
            <pc:sldMk cId="634245674" sldId="271"/>
            <ac:picMk id="11268" creationId="{4A914C85-5888-4065-D194-FF1224D093E5}"/>
          </ac:picMkLst>
        </pc:picChg>
      </pc:sldChg>
    </pc:docChg>
  </pc:docChgLst>
  <pc:docChgLst>
    <pc:chgData name="Robb, Kimberly" userId="20280bf1-a5b9-40cd-886d-9b4e3c67fd6b" providerId="ADAL" clId="{90FD75F4-5AA2-4AD4-97FB-1C83B9ABB036}"/>
    <pc:docChg chg="undo custSel addSld delSld modSld">
      <pc:chgData name="Robb, Kimberly" userId="20280bf1-a5b9-40cd-886d-9b4e3c67fd6b" providerId="ADAL" clId="{90FD75F4-5AA2-4AD4-97FB-1C83B9ABB036}" dt="2023-10-04T19:45:22.406" v="253" actId="2696"/>
      <pc:docMkLst>
        <pc:docMk/>
      </pc:docMkLst>
      <pc:sldChg chg="addSp delSp modSp mod">
        <pc:chgData name="Robb, Kimberly" userId="20280bf1-a5b9-40cd-886d-9b4e3c67fd6b" providerId="ADAL" clId="{90FD75F4-5AA2-4AD4-97FB-1C83B9ABB036}" dt="2023-10-04T19:45:13.604" v="252" actId="1076"/>
        <pc:sldMkLst>
          <pc:docMk/>
          <pc:sldMk cId="1610921698" sldId="265"/>
        </pc:sldMkLst>
        <pc:spChg chg="mod">
          <ac:chgData name="Robb, Kimberly" userId="20280bf1-a5b9-40cd-886d-9b4e3c67fd6b" providerId="ADAL" clId="{90FD75F4-5AA2-4AD4-97FB-1C83B9ABB036}" dt="2023-10-04T19:44:48.446" v="248"/>
          <ac:spMkLst>
            <pc:docMk/>
            <pc:sldMk cId="1610921698" sldId="265"/>
            <ac:spMk id="6" creationId="{4BE85575-CCB8-94BC-0840-E6229E74A146}"/>
          </ac:spMkLst>
        </pc:spChg>
        <pc:spChg chg="mod">
          <ac:chgData name="Robb, Kimberly" userId="20280bf1-a5b9-40cd-886d-9b4e3c67fd6b" providerId="ADAL" clId="{90FD75F4-5AA2-4AD4-97FB-1C83B9ABB036}" dt="2023-10-04T19:44:48.446" v="248"/>
          <ac:spMkLst>
            <pc:docMk/>
            <pc:sldMk cId="1610921698" sldId="265"/>
            <ac:spMk id="8" creationId="{2D0F8E36-AFDB-95E8-9A0E-AEDC8B394079}"/>
          </ac:spMkLst>
        </pc:spChg>
        <pc:spChg chg="mod">
          <ac:chgData name="Robb, Kimberly" userId="20280bf1-a5b9-40cd-886d-9b4e3c67fd6b" providerId="ADAL" clId="{90FD75F4-5AA2-4AD4-97FB-1C83B9ABB036}" dt="2023-10-04T19:44:48.446" v="248"/>
          <ac:spMkLst>
            <pc:docMk/>
            <pc:sldMk cId="1610921698" sldId="265"/>
            <ac:spMk id="10" creationId="{F5E023BC-F1EF-C347-49FF-6CA854D87B33}"/>
          </ac:spMkLst>
        </pc:spChg>
        <pc:spChg chg="mod">
          <ac:chgData name="Robb, Kimberly" userId="20280bf1-a5b9-40cd-886d-9b4e3c67fd6b" providerId="ADAL" clId="{90FD75F4-5AA2-4AD4-97FB-1C83B9ABB036}" dt="2023-10-04T19:44:48.446" v="248"/>
          <ac:spMkLst>
            <pc:docMk/>
            <pc:sldMk cId="1610921698" sldId="265"/>
            <ac:spMk id="12" creationId="{6D371D1C-5053-CBCC-71E3-2AA241322F92}"/>
          </ac:spMkLst>
        </pc:spChg>
        <pc:spChg chg="mod">
          <ac:chgData name="Robb, Kimberly" userId="20280bf1-a5b9-40cd-886d-9b4e3c67fd6b" providerId="ADAL" clId="{90FD75F4-5AA2-4AD4-97FB-1C83B9ABB036}" dt="2023-10-04T19:45:10.353" v="251"/>
          <ac:spMkLst>
            <pc:docMk/>
            <pc:sldMk cId="1610921698" sldId="265"/>
            <ac:spMk id="18" creationId="{70E4E39D-A381-2672-4371-B761C0CAACD6}"/>
          </ac:spMkLst>
        </pc:spChg>
        <pc:spChg chg="mod">
          <ac:chgData name="Robb, Kimberly" userId="20280bf1-a5b9-40cd-886d-9b4e3c67fd6b" providerId="ADAL" clId="{90FD75F4-5AA2-4AD4-97FB-1C83B9ABB036}" dt="2023-10-04T19:45:10.353" v="251"/>
          <ac:spMkLst>
            <pc:docMk/>
            <pc:sldMk cId="1610921698" sldId="265"/>
            <ac:spMk id="19" creationId="{F6E58080-1379-9FCF-EE13-ADCFE6EDC13F}"/>
          </ac:spMkLst>
        </pc:spChg>
        <pc:spChg chg="mod">
          <ac:chgData name="Robb, Kimberly" userId="20280bf1-a5b9-40cd-886d-9b4e3c67fd6b" providerId="ADAL" clId="{90FD75F4-5AA2-4AD4-97FB-1C83B9ABB036}" dt="2023-10-04T19:45:10.353" v="251"/>
          <ac:spMkLst>
            <pc:docMk/>
            <pc:sldMk cId="1610921698" sldId="265"/>
            <ac:spMk id="20" creationId="{92B0ABDD-127C-12F0-9105-62930637AF82}"/>
          </ac:spMkLst>
        </pc:spChg>
        <pc:spChg chg="mod">
          <ac:chgData name="Robb, Kimberly" userId="20280bf1-a5b9-40cd-886d-9b4e3c67fd6b" providerId="ADAL" clId="{90FD75F4-5AA2-4AD4-97FB-1C83B9ABB036}" dt="2023-10-04T19:45:10.353" v="251"/>
          <ac:spMkLst>
            <pc:docMk/>
            <pc:sldMk cId="1610921698" sldId="265"/>
            <ac:spMk id="21" creationId="{1E091380-4FAD-DEEF-F2FD-3B58EE7DD355}"/>
          </ac:spMkLst>
        </pc:spChg>
        <pc:grpChg chg="add del mod">
          <ac:chgData name="Robb, Kimberly" userId="20280bf1-a5b9-40cd-886d-9b4e3c67fd6b" providerId="ADAL" clId="{90FD75F4-5AA2-4AD4-97FB-1C83B9ABB036}" dt="2023-10-04T19:45:08.737" v="250" actId="478"/>
          <ac:grpSpMkLst>
            <pc:docMk/>
            <pc:sldMk cId="1610921698" sldId="265"/>
            <ac:grpSpMk id="4" creationId="{713F5B09-7611-BE9F-BFC1-CF35B98B30A5}"/>
          </ac:grpSpMkLst>
        </pc:grpChg>
        <pc:grpChg chg="add mod">
          <ac:chgData name="Robb, Kimberly" userId="20280bf1-a5b9-40cd-886d-9b4e3c67fd6b" providerId="ADAL" clId="{90FD75F4-5AA2-4AD4-97FB-1C83B9ABB036}" dt="2023-10-04T19:45:13.604" v="252" actId="1076"/>
          <ac:grpSpMkLst>
            <pc:docMk/>
            <pc:sldMk cId="1610921698" sldId="265"/>
            <ac:grpSpMk id="14" creationId="{ECDD5F9C-D931-9302-F15D-708F4631D5B0}"/>
          </ac:grpSpMkLst>
        </pc:grpChg>
        <pc:grpChg chg="mod">
          <ac:chgData name="Robb, Kimberly" userId="20280bf1-a5b9-40cd-886d-9b4e3c67fd6b" providerId="ADAL" clId="{90FD75F4-5AA2-4AD4-97FB-1C83B9ABB036}" dt="2023-10-04T19:45:10.353" v="251"/>
          <ac:grpSpMkLst>
            <pc:docMk/>
            <pc:sldMk cId="1610921698" sldId="265"/>
            <ac:grpSpMk id="16" creationId="{1E712E78-7EE3-9EBA-067C-2D2A6AFE995A}"/>
          </ac:grpSpMkLst>
        </pc:grpChg>
        <pc:graphicFrameChg chg="del modGraphic">
          <ac:chgData name="Robb, Kimberly" userId="20280bf1-a5b9-40cd-886d-9b4e3c67fd6b" providerId="ADAL" clId="{90FD75F4-5AA2-4AD4-97FB-1C83B9ABB036}" dt="2023-10-04T19:44:46.624" v="247" actId="478"/>
          <ac:graphicFrameMkLst>
            <pc:docMk/>
            <pc:sldMk cId="1610921698" sldId="265"/>
            <ac:graphicFrameMk id="3" creationId="{3ED5B79D-F975-D6B1-518A-5AC20B8B430D}"/>
          </ac:graphicFrameMkLst>
        </pc:graphicFrameChg>
        <pc:cxnChg chg="mod">
          <ac:chgData name="Robb, Kimberly" userId="20280bf1-a5b9-40cd-886d-9b4e3c67fd6b" providerId="ADAL" clId="{90FD75F4-5AA2-4AD4-97FB-1C83B9ABB036}" dt="2023-10-04T19:44:48.446" v="248"/>
          <ac:cxnSpMkLst>
            <pc:docMk/>
            <pc:sldMk cId="1610921698" sldId="265"/>
            <ac:cxnSpMk id="13" creationId="{AB3D6C20-ED76-C08B-2F91-338F13BEEB99}"/>
          </ac:cxnSpMkLst>
        </pc:cxnChg>
        <pc:cxnChg chg="mod">
          <ac:chgData name="Robb, Kimberly" userId="20280bf1-a5b9-40cd-886d-9b4e3c67fd6b" providerId="ADAL" clId="{90FD75F4-5AA2-4AD4-97FB-1C83B9ABB036}" dt="2023-10-04T19:45:10.353" v="251"/>
          <ac:cxnSpMkLst>
            <pc:docMk/>
            <pc:sldMk cId="1610921698" sldId="265"/>
            <ac:cxnSpMk id="15" creationId="{B8D076CC-12E4-59E9-6619-57F5C33A2B19}"/>
          </ac:cxnSpMkLst>
        </pc:cxnChg>
        <pc:cxnChg chg="mod">
          <ac:chgData name="Robb, Kimberly" userId="20280bf1-a5b9-40cd-886d-9b4e3c67fd6b" providerId="ADAL" clId="{90FD75F4-5AA2-4AD4-97FB-1C83B9ABB036}" dt="2023-10-04T19:45:10.353" v="251"/>
          <ac:cxnSpMkLst>
            <pc:docMk/>
            <pc:sldMk cId="1610921698" sldId="265"/>
            <ac:cxnSpMk id="22" creationId="{9B6F2D70-EE76-1178-F731-67BCDE0410B5}"/>
          </ac:cxnSpMkLst>
        </pc:cxnChg>
      </pc:sldChg>
      <pc:sldChg chg="addSp delSp modSp add mod">
        <pc:chgData name="Robb, Kimberly" userId="20280bf1-a5b9-40cd-886d-9b4e3c67fd6b" providerId="ADAL" clId="{90FD75F4-5AA2-4AD4-97FB-1C83B9ABB036}" dt="2023-09-26T20:08:52.689" v="78" actId="20577"/>
        <pc:sldMkLst>
          <pc:docMk/>
          <pc:sldMk cId="1647542848" sldId="273"/>
        </pc:sldMkLst>
        <pc:spChg chg="mod">
          <ac:chgData name="Robb, Kimberly" userId="20280bf1-a5b9-40cd-886d-9b4e3c67fd6b" providerId="ADAL" clId="{90FD75F4-5AA2-4AD4-97FB-1C83B9ABB036}" dt="2023-09-26T20:08:52.689" v="78" actId="20577"/>
          <ac:spMkLst>
            <pc:docMk/>
            <pc:sldMk cId="1647542848" sldId="273"/>
            <ac:spMk id="2" creationId="{AAB56221-5D6E-2CB5-7CCC-99793FA20F99}"/>
          </ac:spMkLst>
        </pc:spChg>
        <pc:spChg chg="add del mod">
          <ac:chgData name="Robb, Kimberly" userId="20280bf1-a5b9-40cd-886d-9b4e3c67fd6b" providerId="ADAL" clId="{90FD75F4-5AA2-4AD4-97FB-1C83B9ABB036}" dt="2023-09-26T20:02:15.047" v="16" actId="478"/>
          <ac:spMkLst>
            <pc:docMk/>
            <pc:sldMk cId="1647542848" sldId="273"/>
            <ac:spMk id="9" creationId="{882882E8-2AFD-AFA6-6C0E-52DE42455B97}"/>
          </ac:spMkLst>
        </pc:spChg>
        <pc:picChg chg="del">
          <ac:chgData name="Robb, Kimberly" userId="20280bf1-a5b9-40cd-886d-9b4e3c67fd6b" providerId="ADAL" clId="{90FD75F4-5AA2-4AD4-97FB-1C83B9ABB036}" dt="2023-09-26T19:59:35.497" v="6" actId="478"/>
          <ac:picMkLst>
            <pc:docMk/>
            <pc:sldMk cId="1647542848" sldId="273"/>
            <ac:picMk id="3" creationId="{48920280-BBAF-BA15-E928-3292A7DE0A29}"/>
          </ac:picMkLst>
        </pc:picChg>
        <pc:picChg chg="del">
          <ac:chgData name="Robb, Kimberly" userId="20280bf1-a5b9-40cd-886d-9b4e3c67fd6b" providerId="ADAL" clId="{90FD75F4-5AA2-4AD4-97FB-1C83B9ABB036}" dt="2023-09-26T19:59:36.323" v="7" actId="478"/>
          <ac:picMkLst>
            <pc:docMk/>
            <pc:sldMk cId="1647542848" sldId="273"/>
            <ac:picMk id="5" creationId="{F1F8EC66-C960-2876-5E38-B273FA2B9EFF}"/>
          </ac:picMkLst>
        </pc:picChg>
        <pc:picChg chg="add mod modCrop">
          <ac:chgData name="Robb, Kimberly" userId="20280bf1-a5b9-40cd-886d-9b4e3c67fd6b" providerId="ADAL" clId="{90FD75F4-5AA2-4AD4-97FB-1C83B9ABB036}" dt="2023-09-26T20:00:11.830" v="14" actId="1076"/>
          <ac:picMkLst>
            <pc:docMk/>
            <pc:sldMk cId="1647542848" sldId="273"/>
            <ac:picMk id="6" creationId="{8A0A837D-4611-1371-04BB-C40D1AB208A8}"/>
          </ac:picMkLst>
        </pc:picChg>
        <pc:picChg chg="add mod">
          <ac:chgData name="Robb, Kimberly" userId="20280bf1-a5b9-40cd-886d-9b4e3c67fd6b" providerId="ADAL" clId="{90FD75F4-5AA2-4AD4-97FB-1C83B9ABB036}" dt="2023-09-26T20:02:22.830" v="20" actId="1076"/>
          <ac:picMkLst>
            <pc:docMk/>
            <pc:sldMk cId="1647542848" sldId="273"/>
            <ac:picMk id="8" creationId="{D65AE1D9-AB55-80C5-D739-8723EA8634F1}"/>
          </ac:picMkLst>
        </pc:picChg>
        <pc:picChg chg="del">
          <ac:chgData name="Robb, Kimberly" userId="20280bf1-a5b9-40cd-886d-9b4e3c67fd6b" providerId="ADAL" clId="{90FD75F4-5AA2-4AD4-97FB-1C83B9ABB036}" dt="2023-09-26T19:59:34.494" v="5" actId="478"/>
          <ac:picMkLst>
            <pc:docMk/>
            <pc:sldMk cId="1647542848" sldId="273"/>
            <ac:picMk id="1026" creationId="{A1A86D10-9DA0-78AC-F0B8-C5D5198A526E}"/>
          </ac:picMkLst>
        </pc:picChg>
      </pc:sldChg>
      <pc:sldChg chg="addSp delSp modSp add del mod setBg delDesignElem">
        <pc:chgData name="Robb, Kimberly" userId="20280bf1-a5b9-40cd-886d-9b4e3c67fd6b" providerId="ADAL" clId="{90FD75F4-5AA2-4AD4-97FB-1C83B9ABB036}" dt="2023-10-04T19:45:22.406" v="253" actId="2696"/>
        <pc:sldMkLst>
          <pc:docMk/>
          <pc:sldMk cId="2603742822" sldId="275"/>
        </pc:sldMkLst>
        <pc:spChg chg="add del mod">
          <ac:chgData name="Robb, Kimberly" userId="20280bf1-a5b9-40cd-886d-9b4e3c67fd6b" providerId="ADAL" clId="{90FD75F4-5AA2-4AD4-97FB-1C83B9ABB036}" dt="2023-10-04T15:49:06.192" v="82" actId="478"/>
          <ac:spMkLst>
            <pc:docMk/>
            <pc:sldMk cId="2603742822" sldId="275"/>
            <ac:spMk id="6" creationId="{EBDA9C70-1A3A-9530-D7B5-08D8A7D16259}"/>
          </ac:spMkLst>
        </pc:spChg>
        <pc:spChg chg="mod ord">
          <ac:chgData name="Robb, Kimberly" userId="20280bf1-a5b9-40cd-886d-9b4e3c67fd6b" providerId="ADAL" clId="{90FD75F4-5AA2-4AD4-97FB-1C83B9ABB036}" dt="2023-10-04T15:53:40.752" v="111" actId="166"/>
          <ac:spMkLst>
            <pc:docMk/>
            <pc:sldMk cId="2603742822" sldId="275"/>
            <ac:spMk id="8" creationId="{4E1A47DF-58D2-A0E7-2043-81971C901728}"/>
          </ac:spMkLst>
        </pc:spChg>
        <pc:spChg chg="add del mod">
          <ac:chgData name="Robb, Kimberly" userId="20280bf1-a5b9-40cd-886d-9b4e3c67fd6b" providerId="ADAL" clId="{90FD75F4-5AA2-4AD4-97FB-1C83B9ABB036}" dt="2023-10-04T15:50:14.643" v="87" actId="478"/>
          <ac:spMkLst>
            <pc:docMk/>
            <pc:sldMk cId="2603742822" sldId="275"/>
            <ac:spMk id="10" creationId="{640BD116-21A1-5465-0D52-6409473852C5}"/>
          </ac:spMkLst>
        </pc:spChg>
        <pc:spChg chg="del">
          <ac:chgData name="Robb, Kimberly" userId="20280bf1-a5b9-40cd-886d-9b4e3c67fd6b" providerId="ADAL" clId="{90FD75F4-5AA2-4AD4-97FB-1C83B9ABB036}" dt="2023-10-04T15:44:29.999" v="80"/>
          <ac:spMkLst>
            <pc:docMk/>
            <pc:sldMk cId="2603742822" sldId="275"/>
            <ac:spMk id="13" creationId="{E49CC64F-7275-4E33-961B-0C5CDC439875}"/>
          </ac:spMkLst>
        </pc:spChg>
        <pc:picChg chg="del">
          <ac:chgData name="Robb, Kimberly" userId="20280bf1-a5b9-40cd-886d-9b4e3c67fd6b" providerId="ADAL" clId="{90FD75F4-5AA2-4AD4-97FB-1C83B9ABB036}" dt="2023-10-04T15:52:19.379" v="93" actId="478"/>
          <ac:picMkLst>
            <pc:docMk/>
            <pc:sldMk cId="2603742822" sldId="275"/>
            <ac:picMk id="2" creationId="{84C7D6DA-FD37-B6D3-EE76-720FE9FB1674}"/>
          </ac:picMkLst>
        </pc:picChg>
        <pc:picChg chg="add del mod">
          <ac:chgData name="Robb, Kimberly" userId="20280bf1-a5b9-40cd-886d-9b4e3c67fd6b" providerId="ADAL" clId="{90FD75F4-5AA2-4AD4-97FB-1C83B9ABB036}" dt="2023-10-04T15:49:06.192" v="82" actId="478"/>
          <ac:picMkLst>
            <pc:docMk/>
            <pc:sldMk cId="2603742822" sldId="275"/>
            <ac:picMk id="5" creationId="{B9BEFF16-5215-E8A7-8393-C616D80834CF}"/>
          </ac:picMkLst>
        </pc:picChg>
        <pc:picChg chg="add del mod modCrop">
          <ac:chgData name="Robb, Kimberly" userId="20280bf1-a5b9-40cd-886d-9b4e3c67fd6b" providerId="ADAL" clId="{90FD75F4-5AA2-4AD4-97FB-1C83B9ABB036}" dt="2023-10-04T15:50:14.643" v="87" actId="478"/>
          <ac:picMkLst>
            <pc:docMk/>
            <pc:sldMk cId="2603742822" sldId="275"/>
            <ac:picMk id="9" creationId="{F4191AC5-0F39-AD71-A85F-012997D371AD}"/>
          </ac:picMkLst>
        </pc:picChg>
        <pc:picChg chg="add mod modCrop">
          <ac:chgData name="Robb, Kimberly" userId="20280bf1-a5b9-40cd-886d-9b4e3c67fd6b" providerId="ADAL" clId="{90FD75F4-5AA2-4AD4-97FB-1C83B9ABB036}" dt="2023-10-04T15:53:36.634" v="110" actId="1076"/>
          <ac:picMkLst>
            <pc:docMk/>
            <pc:sldMk cId="2603742822" sldId="275"/>
            <ac:picMk id="12" creationId="{F2166C5D-5037-6E90-6397-34BAA1698E2C}"/>
          </ac:picMkLst>
        </pc:picChg>
      </pc:sldChg>
      <pc:sldChg chg="addSp delSp modSp add mod">
        <pc:chgData name="Robb, Kimberly" userId="20280bf1-a5b9-40cd-886d-9b4e3c67fd6b" providerId="ADAL" clId="{90FD75F4-5AA2-4AD4-97FB-1C83B9ABB036}" dt="2023-10-04T19:45:03.718" v="249" actId="164"/>
        <pc:sldMkLst>
          <pc:docMk/>
          <pc:sldMk cId="3189866485" sldId="276"/>
        </pc:sldMkLst>
        <pc:spChg chg="add del mod">
          <ac:chgData name="Robb, Kimberly" userId="20280bf1-a5b9-40cd-886d-9b4e3c67fd6b" providerId="ADAL" clId="{90FD75F4-5AA2-4AD4-97FB-1C83B9ABB036}" dt="2023-10-04T18:36:29.118" v="198" actId="478"/>
          <ac:spMkLst>
            <pc:docMk/>
            <pc:sldMk cId="3189866485" sldId="276"/>
            <ac:spMk id="3" creationId="{8CE27E52-6F2F-180A-48E5-C4F1024756E1}"/>
          </ac:spMkLst>
        </pc:spChg>
        <pc:spChg chg="mod">
          <ac:chgData name="Robb, Kimberly" userId="20280bf1-a5b9-40cd-886d-9b4e3c67fd6b" providerId="ADAL" clId="{90FD75F4-5AA2-4AD4-97FB-1C83B9ABB036}" dt="2023-10-04T18:33:14.974" v="163" actId="1076"/>
          <ac:spMkLst>
            <pc:docMk/>
            <pc:sldMk cId="3189866485" sldId="276"/>
            <ac:spMk id="4" creationId="{CD853BA4-4A7B-5C55-3C4D-4A6984EFBC63}"/>
          </ac:spMkLst>
        </pc:spChg>
        <pc:spChg chg="add mod">
          <ac:chgData name="Robb, Kimberly" userId="20280bf1-a5b9-40cd-886d-9b4e3c67fd6b" providerId="ADAL" clId="{90FD75F4-5AA2-4AD4-97FB-1C83B9ABB036}" dt="2023-10-04T18:41:49.436" v="244" actId="164"/>
          <ac:spMkLst>
            <pc:docMk/>
            <pc:sldMk cId="3189866485" sldId="276"/>
            <ac:spMk id="5" creationId="{080113C7-F763-5611-5789-4C2245856704}"/>
          </ac:spMkLst>
        </pc:spChg>
        <pc:spChg chg="add mod">
          <ac:chgData name="Robb, Kimberly" userId="20280bf1-a5b9-40cd-886d-9b4e3c67fd6b" providerId="ADAL" clId="{90FD75F4-5AA2-4AD4-97FB-1C83B9ABB036}" dt="2023-10-04T18:41:49.436" v="244" actId="164"/>
          <ac:spMkLst>
            <pc:docMk/>
            <pc:sldMk cId="3189866485" sldId="276"/>
            <ac:spMk id="6" creationId="{6107DFE8-41D7-88AC-E300-0A5BE0F90CF8}"/>
          </ac:spMkLst>
        </pc:spChg>
        <pc:spChg chg="add mod">
          <ac:chgData name="Robb, Kimberly" userId="20280bf1-a5b9-40cd-886d-9b4e3c67fd6b" providerId="ADAL" clId="{90FD75F4-5AA2-4AD4-97FB-1C83B9ABB036}" dt="2023-10-04T18:41:49.436" v="244" actId="164"/>
          <ac:spMkLst>
            <pc:docMk/>
            <pc:sldMk cId="3189866485" sldId="276"/>
            <ac:spMk id="7" creationId="{F550708A-555C-E37A-C7AC-12A40CA63FF6}"/>
          </ac:spMkLst>
        </pc:spChg>
        <pc:spChg chg="mod">
          <ac:chgData name="Robb, Kimberly" userId="20280bf1-a5b9-40cd-886d-9b4e3c67fd6b" providerId="ADAL" clId="{90FD75F4-5AA2-4AD4-97FB-1C83B9ABB036}" dt="2023-10-04T18:41:54.867" v="245" actId="1076"/>
          <ac:spMkLst>
            <pc:docMk/>
            <pc:sldMk cId="3189866485" sldId="276"/>
            <ac:spMk id="8" creationId="{4E1A47DF-58D2-A0E7-2043-81971C901728}"/>
          </ac:spMkLst>
        </pc:spChg>
        <pc:spChg chg="add mod">
          <ac:chgData name="Robb, Kimberly" userId="20280bf1-a5b9-40cd-886d-9b4e3c67fd6b" providerId="ADAL" clId="{90FD75F4-5AA2-4AD4-97FB-1C83B9ABB036}" dt="2023-10-04T18:41:49.436" v="244" actId="164"/>
          <ac:spMkLst>
            <pc:docMk/>
            <pc:sldMk cId="3189866485" sldId="276"/>
            <ac:spMk id="9" creationId="{824BF4D3-052D-2916-F1B3-838A54CBD5F3}"/>
          </ac:spMkLst>
        </pc:spChg>
        <pc:grpChg chg="add mod">
          <ac:chgData name="Robb, Kimberly" userId="20280bf1-a5b9-40cd-886d-9b4e3c67fd6b" providerId="ADAL" clId="{90FD75F4-5AA2-4AD4-97FB-1C83B9ABB036}" dt="2023-10-04T19:45:03.718" v="249" actId="164"/>
          <ac:grpSpMkLst>
            <pc:docMk/>
            <pc:sldMk cId="3189866485" sldId="276"/>
            <ac:grpSpMk id="2" creationId="{3CD77A03-9AAE-748F-5013-3D0614ECB73F}"/>
          </ac:grpSpMkLst>
        </pc:grpChg>
        <pc:grpChg chg="add mod">
          <ac:chgData name="Robb, Kimberly" userId="20280bf1-a5b9-40cd-886d-9b4e3c67fd6b" providerId="ADAL" clId="{90FD75F4-5AA2-4AD4-97FB-1C83B9ABB036}" dt="2023-10-04T19:45:03.718" v="249" actId="164"/>
          <ac:grpSpMkLst>
            <pc:docMk/>
            <pc:sldMk cId="3189866485" sldId="276"/>
            <ac:grpSpMk id="16" creationId="{4F521D25-A947-F069-D966-AB7E5671EAF9}"/>
          </ac:grpSpMkLst>
        </pc:grpChg>
        <pc:graphicFrameChg chg="add del mod modGraphic">
          <ac:chgData name="Robb, Kimberly" userId="20280bf1-a5b9-40cd-886d-9b4e3c67fd6b" providerId="ADAL" clId="{90FD75F4-5AA2-4AD4-97FB-1C83B9ABB036}" dt="2023-10-04T18:41:00.562" v="233" actId="478"/>
          <ac:graphicFrameMkLst>
            <pc:docMk/>
            <pc:sldMk cId="3189866485" sldId="276"/>
            <ac:graphicFrameMk id="2" creationId="{A6659FFC-AA75-151D-6ADB-5DC96AD56407}"/>
          </ac:graphicFrameMkLst>
        </pc:graphicFrameChg>
        <pc:picChg chg="mod ord">
          <ac:chgData name="Robb, Kimberly" userId="20280bf1-a5b9-40cd-886d-9b4e3c67fd6b" providerId="ADAL" clId="{90FD75F4-5AA2-4AD4-97FB-1C83B9ABB036}" dt="2023-10-04T18:35:36.832" v="185" actId="1076"/>
          <ac:picMkLst>
            <pc:docMk/>
            <pc:sldMk cId="3189866485" sldId="276"/>
            <ac:picMk id="12" creationId="{F2166C5D-5037-6E90-6397-34BAA1698E2C}"/>
          </ac:picMkLst>
        </pc:picChg>
        <pc:picChg chg="add mod">
          <ac:chgData name="Robb, Kimberly" userId="20280bf1-a5b9-40cd-886d-9b4e3c67fd6b" providerId="ADAL" clId="{90FD75F4-5AA2-4AD4-97FB-1C83B9ABB036}" dt="2023-10-04T18:36:09.611" v="194" actId="1076"/>
          <ac:picMkLst>
            <pc:docMk/>
            <pc:sldMk cId="3189866485" sldId="276"/>
            <ac:picMk id="1026" creationId="{10BBCE5C-9C44-8FC8-ABA7-088B047D003A}"/>
          </ac:picMkLst>
        </pc:picChg>
        <pc:picChg chg="add mod">
          <ac:chgData name="Robb, Kimberly" userId="20280bf1-a5b9-40cd-886d-9b4e3c67fd6b" providerId="ADAL" clId="{90FD75F4-5AA2-4AD4-97FB-1C83B9ABB036}" dt="2023-10-04T18:35:34.383" v="184" actId="1076"/>
          <ac:picMkLst>
            <pc:docMk/>
            <pc:sldMk cId="3189866485" sldId="276"/>
            <ac:picMk id="1028" creationId="{4986AC83-7A38-CAFD-5D13-894ED003DF67}"/>
          </ac:picMkLst>
        </pc:picChg>
        <pc:picChg chg="add mod">
          <ac:chgData name="Robb, Kimberly" userId="20280bf1-a5b9-40cd-886d-9b4e3c67fd6b" providerId="ADAL" clId="{90FD75F4-5AA2-4AD4-97FB-1C83B9ABB036}" dt="2023-10-04T18:36:05.927" v="193" actId="1076"/>
          <ac:picMkLst>
            <pc:docMk/>
            <pc:sldMk cId="3189866485" sldId="276"/>
            <ac:picMk id="1030" creationId="{1A8F948E-45BE-1B62-56E8-4FBA368F7773}"/>
          </ac:picMkLst>
        </pc:picChg>
        <pc:cxnChg chg="add mod">
          <ac:chgData name="Robb, Kimberly" userId="20280bf1-a5b9-40cd-886d-9b4e3c67fd6b" providerId="ADAL" clId="{90FD75F4-5AA2-4AD4-97FB-1C83B9ABB036}" dt="2023-10-04T19:45:03.718" v="249" actId="164"/>
          <ac:cxnSpMkLst>
            <pc:docMk/>
            <pc:sldMk cId="3189866485" sldId="276"/>
            <ac:cxnSpMk id="11" creationId="{C4EEBDAB-132F-E299-1449-E6CC92C54831}"/>
          </ac:cxnSpMkLst>
        </pc:cxnChg>
        <pc:cxnChg chg="add mod">
          <ac:chgData name="Robb, Kimberly" userId="20280bf1-a5b9-40cd-886d-9b4e3c67fd6b" providerId="ADAL" clId="{90FD75F4-5AA2-4AD4-97FB-1C83B9ABB036}" dt="2023-10-04T18:41:49.436" v="244" actId="164"/>
          <ac:cxnSpMkLst>
            <pc:docMk/>
            <pc:sldMk cId="3189866485" sldId="276"/>
            <ac:cxnSpMk id="13" creationId="{D35AB1E4-C54C-A42E-E74D-F9E7CE578132}"/>
          </ac:cxnSpMkLst>
        </pc:cxnChg>
      </pc:sldChg>
    </pc:docChg>
  </pc:docChgLst>
  <pc:docChgLst>
    <pc:chgData name="Robb, Kimberly" userId="S::krobb@sd67.bc.ca::20280bf1-a5b9-40cd-886d-9b4e3c67fd6b" providerId="AD" clId="Web-{C435434F-39CD-E60B-F31D-829D8B38E2B3}"/>
    <pc:docChg chg="modSld">
      <pc:chgData name="Robb, Kimberly" userId="S::krobb@sd67.bc.ca::20280bf1-a5b9-40cd-886d-9b4e3c67fd6b" providerId="AD" clId="Web-{C435434F-39CD-E60B-F31D-829D8B38E2B3}" dt="2022-11-20T19:24:54.668" v="6"/>
      <pc:docMkLst>
        <pc:docMk/>
      </pc:docMkLst>
      <pc:sldChg chg="addSp delSp modSp">
        <pc:chgData name="Robb, Kimberly" userId="S::krobb@sd67.bc.ca::20280bf1-a5b9-40cd-886d-9b4e3c67fd6b" providerId="AD" clId="Web-{C435434F-39CD-E60B-F31D-829D8B38E2B3}" dt="2022-11-20T19:24:54.668" v="6"/>
        <pc:sldMkLst>
          <pc:docMk/>
          <pc:sldMk cId="4096561347" sldId="258"/>
        </pc:sldMkLst>
        <pc:picChg chg="add del mod">
          <ac:chgData name="Robb, Kimberly" userId="S::krobb@sd67.bc.ca::20280bf1-a5b9-40cd-886d-9b4e3c67fd6b" providerId="AD" clId="Web-{C435434F-39CD-E60B-F31D-829D8B38E2B3}" dt="2022-11-20T19:24:54.668" v="6"/>
          <ac:picMkLst>
            <pc:docMk/>
            <pc:sldMk cId="4096561347" sldId="258"/>
            <ac:picMk id="2" creationId="{697D6737-5446-815C-4C08-08E118AA69B4}"/>
          </ac:picMkLst>
        </pc:picChg>
        <pc:picChg chg="mod modCrop">
          <ac:chgData name="Robb, Kimberly" userId="S::krobb@sd67.bc.ca::20280bf1-a5b9-40cd-886d-9b4e3c67fd6b" providerId="AD" clId="Web-{C435434F-39CD-E60B-F31D-829D8B38E2B3}" dt="2022-11-20T19:24:48.996" v="4" actId="1076"/>
          <ac:picMkLst>
            <pc:docMk/>
            <pc:sldMk cId="4096561347" sldId="258"/>
            <ac:picMk id="3074" creationId="{7178A3A6-9D86-8B9B-D8DA-C41FD1936962}"/>
          </ac:picMkLst>
        </pc:picChg>
      </pc:sldChg>
    </pc:docChg>
  </pc:docChgLst>
  <pc:docChgLst>
    <pc:chgData name="Robb, Kimberly" userId="20280bf1-a5b9-40cd-886d-9b4e3c67fd6b" providerId="ADAL" clId="{690FA625-45DD-4A14-BCD5-9959BFC63D66}"/>
    <pc:docChg chg="undo custSel addSld delSld modSld">
      <pc:chgData name="Robb, Kimberly" userId="20280bf1-a5b9-40cd-886d-9b4e3c67fd6b" providerId="ADAL" clId="{690FA625-45DD-4A14-BCD5-9959BFC63D66}" dt="2022-11-17T22:52:17.485" v="25" actId="1076"/>
      <pc:docMkLst>
        <pc:docMk/>
      </pc:docMkLst>
      <pc:sldChg chg="del">
        <pc:chgData name="Robb, Kimberly" userId="20280bf1-a5b9-40cd-886d-9b4e3c67fd6b" providerId="ADAL" clId="{690FA625-45DD-4A14-BCD5-9959BFC63D66}" dt="2022-11-17T22:50:54.566" v="0" actId="47"/>
        <pc:sldMkLst>
          <pc:docMk/>
          <pc:sldMk cId="109857222" sldId="256"/>
        </pc:sldMkLst>
      </pc:sldChg>
      <pc:sldChg chg="modSp add del">
        <pc:chgData name="Robb, Kimberly" userId="20280bf1-a5b9-40cd-886d-9b4e3c67fd6b" providerId="ADAL" clId="{690FA625-45DD-4A14-BCD5-9959BFC63D66}" dt="2022-11-17T22:51:22.760" v="8" actId="14100"/>
        <pc:sldMkLst>
          <pc:docMk/>
          <pc:sldMk cId="3572809540" sldId="257"/>
        </pc:sldMkLst>
        <pc:picChg chg="mod">
          <ac:chgData name="Robb, Kimberly" userId="20280bf1-a5b9-40cd-886d-9b4e3c67fd6b" providerId="ADAL" clId="{690FA625-45DD-4A14-BCD5-9959BFC63D66}" dt="2022-11-17T22:51:22.760" v="8" actId="14100"/>
          <ac:picMkLst>
            <pc:docMk/>
            <pc:sldMk cId="3572809540" sldId="257"/>
            <ac:picMk id="2050" creationId="{2D607722-E8C1-2B8A-64C6-01810A63E473}"/>
          </ac:picMkLst>
        </pc:picChg>
      </pc:sldChg>
      <pc:sldChg chg="modSp">
        <pc:chgData name="Robb, Kimberly" userId="20280bf1-a5b9-40cd-886d-9b4e3c67fd6b" providerId="ADAL" clId="{690FA625-45DD-4A14-BCD5-9959BFC63D66}" dt="2022-11-17T22:52:17.485" v="25" actId="1076"/>
        <pc:sldMkLst>
          <pc:docMk/>
          <pc:sldMk cId="1535972031" sldId="259"/>
        </pc:sldMkLst>
        <pc:picChg chg="mod">
          <ac:chgData name="Robb, Kimberly" userId="20280bf1-a5b9-40cd-886d-9b4e3c67fd6b" providerId="ADAL" clId="{690FA625-45DD-4A14-BCD5-9959BFC63D66}" dt="2022-11-17T22:52:17.485" v="25" actId="1076"/>
          <ac:picMkLst>
            <pc:docMk/>
            <pc:sldMk cId="1535972031" sldId="259"/>
            <ac:picMk id="4098" creationId="{32FDF4FD-C511-47A7-5130-2DBA0F7E0604}"/>
          </ac:picMkLst>
        </pc:picChg>
      </pc:sldChg>
      <pc:sldChg chg="del">
        <pc:chgData name="Robb, Kimberly" userId="20280bf1-a5b9-40cd-886d-9b4e3c67fd6b" providerId="ADAL" clId="{690FA625-45DD-4A14-BCD5-9959BFC63D66}" dt="2022-11-17T22:51:28.179" v="9" actId="47"/>
        <pc:sldMkLst>
          <pc:docMk/>
          <pc:sldMk cId="2536014664" sldId="260"/>
        </pc:sldMkLst>
      </pc:sldChg>
      <pc:sldChg chg="modSp">
        <pc:chgData name="Robb, Kimberly" userId="20280bf1-a5b9-40cd-886d-9b4e3c67fd6b" providerId="ADAL" clId="{690FA625-45DD-4A14-BCD5-9959BFC63D66}" dt="2022-11-17T22:51:46.767" v="17" actId="14100"/>
        <pc:sldMkLst>
          <pc:docMk/>
          <pc:sldMk cId="4008176650" sldId="261"/>
        </pc:sldMkLst>
        <pc:picChg chg="mod">
          <ac:chgData name="Robb, Kimberly" userId="20280bf1-a5b9-40cd-886d-9b4e3c67fd6b" providerId="ADAL" clId="{690FA625-45DD-4A14-BCD5-9959BFC63D66}" dt="2022-11-17T22:51:46.767" v="17" actId="14100"/>
          <ac:picMkLst>
            <pc:docMk/>
            <pc:sldMk cId="4008176650" sldId="261"/>
            <ac:picMk id="6146" creationId="{A195AE49-058E-E425-6037-2273838B6666}"/>
          </ac:picMkLst>
        </pc:picChg>
      </pc:sldChg>
      <pc:sldChg chg="del">
        <pc:chgData name="Robb, Kimberly" userId="20280bf1-a5b9-40cd-886d-9b4e3c67fd6b" providerId="ADAL" clId="{690FA625-45DD-4A14-BCD5-9959BFC63D66}" dt="2022-11-17T22:52:04.117" v="18" actId="47"/>
        <pc:sldMkLst>
          <pc:docMk/>
          <pc:sldMk cId="3250458713" sldId="263"/>
        </pc:sldMkLst>
      </pc:sldChg>
      <pc:sldChg chg="del">
        <pc:chgData name="Robb, Kimberly" userId="20280bf1-a5b9-40cd-886d-9b4e3c67fd6b" providerId="ADAL" clId="{690FA625-45DD-4A14-BCD5-9959BFC63D66}" dt="2022-11-17T22:52:06.746" v="19" actId="47"/>
        <pc:sldMkLst>
          <pc:docMk/>
          <pc:sldMk cId="578210982" sldId="264"/>
        </pc:sldMkLst>
      </pc:sldChg>
      <pc:sldChg chg="del">
        <pc:chgData name="Robb, Kimberly" userId="20280bf1-a5b9-40cd-886d-9b4e3c67fd6b" providerId="ADAL" clId="{690FA625-45DD-4A14-BCD5-9959BFC63D66}" dt="2022-11-17T22:52:09.080" v="21" actId="47"/>
        <pc:sldMkLst>
          <pc:docMk/>
          <pc:sldMk cId="774652855" sldId="266"/>
        </pc:sldMkLst>
      </pc:sldChg>
      <pc:sldChg chg="del">
        <pc:chgData name="Robb, Kimberly" userId="20280bf1-a5b9-40cd-886d-9b4e3c67fd6b" providerId="ADAL" clId="{690FA625-45DD-4A14-BCD5-9959BFC63D66}" dt="2022-11-17T22:52:11.383" v="22" actId="47"/>
        <pc:sldMkLst>
          <pc:docMk/>
          <pc:sldMk cId="403436251" sldId="267"/>
        </pc:sldMkLst>
      </pc:sldChg>
      <pc:sldChg chg="del">
        <pc:chgData name="Robb, Kimberly" userId="20280bf1-a5b9-40cd-886d-9b4e3c67fd6b" providerId="ADAL" clId="{690FA625-45DD-4A14-BCD5-9959BFC63D66}" dt="2022-11-17T22:52:12.282" v="23" actId="47"/>
        <pc:sldMkLst>
          <pc:docMk/>
          <pc:sldMk cId="2198431232" sldId="268"/>
        </pc:sldMkLst>
      </pc:sldChg>
      <pc:sldChg chg="del">
        <pc:chgData name="Robb, Kimberly" userId="20280bf1-a5b9-40cd-886d-9b4e3c67fd6b" providerId="ADAL" clId="{690FA625-45DD-4A14-BCD5-9959BFC63D66}" dt="2022-11-17T22:52:07.945" v="20" actId="47"/>
        <pc:sldMkLst>
          <pc:docMk/>
          <pc:sldMk cId="1396389401" sldId="269"/>
        </pc:sldMkLst>
      </pc:sldChg>
      <pc:sldChg chg="del">
        <pc:chgData name="Robb, Kimberly" userId="20280bf1-a5b9-40cd-886d-9b4e3c67fd6b" providerId="ADAL" clId="{690FA625-45DD-4A14-BCD5-9959BFC63D66}" dt="2022-11-17T22:52:13.237" v="24" actId="47"/>
        <pc:sldMkLst>
          <pc:docMk/>
          <pc:sldMk cId="287750314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8EC43-F2FB-42FB-8397-76338534C733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3130E-8497-4C7F-9C4A-35D19514A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6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3130E-8497-4C7F-9C4A-35D19514A5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0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pxhere.com/en/photo/1598088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nd-right-child-fingers-nails-106729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oot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umber talks">
            <a:extLst>
              <a:ext uri="{FF2B5EF4-FFF2-40B4-BE49-F238E27FC236}">
                <a16:creationId xmlns:a16="http://schemas.microsoft.com/office/drawing/2014/main" id="{7178A3A6-9D86-8B9B-D8DA-C41FD1936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11111" r="4607" b="4509"/>
          <a:stretch/>
        </p:blipFill>
        <p:spPr bwMode="auto">
          <a:xfrm>
            <a:off x="244871" y="898656"/>
            <a:ext cx="7787303" cy="50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110DD99-524B-0CCA-FD85-0F32211531C0}"/>
              </a:ext>
            </a:extLst>
          </p:cNvPr>
          <p:cNvSpPr txBox="1">
            <a:spLocks/>
          </p:cNvSpPr>
          <p:nvPr/>
        </p:nvSpPr>
        <p:spPr>
          <a:xfrm>
            <a:off x="8458200" y="453935"/>
            <a:ext cx="3488929" cy="59501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409656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ee the source image">
            <a:extLst>
              <a:ext uri="{FF2B5EF4-FFF2-40B4-BE49-F238E27FC236}">
                <a16:creationId xmlns:a16="http://schemas.microsoft.com/office/drawing/2014/main" id="{4A914C85-5888-4065-D194-FF1224D09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8095" r="4607"/>
          <a:stretch/>
        </p:blipFill>
        <p:spPr bwMode="auto">
          <a:xfrm>
            <a:off x="217714" y="713935"/>
            <a:ext cx="8534401" cy="54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2CFF114-C990-BB61-50F1-57EB34D6C297}"/>
              </a:ext>
            </a:extLst>
          </p:cNvPr>
          <p:cNvSpPr txBox="1">
            <a:spLocks/>
          </p:cNvSpPr>
          <p:nvPr/>
        </p:nvSpPr>
        <p:spPr>
          <a:xfrm>
            <a:off x="8752115" y="453935"/>
            <a:ext cx="3488929" cy="59501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63424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pic>
        <p:nvPicPr>
          <p:cNvPr id="5" name="Picture 4" descr="Shape, icon&#10;&#10;Description automatically generated">
            <a:extLst>
              <a:ext uri="{FF2B5EF4-FFF2-40B4-BE49-F238E27FC236}">
                <a16:creationId xmlns:a16="http://schemas.microsoft.com/office/drawing/2014/main" id="{828DD9FC-ED38-2657-AC18-626EE7F73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44" y="1670319"/>
            <a:ext cx="1253066" cy="233803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2E3B32A-2ACE-CD93-12D4-CB850C08A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86" y="1585423"/>
            <a:ext cx="1337962" cy="2422934"/>
          </a:xfrm>
          <a:prstGeom prst="rect">
            <a:avLst/>
          </a:prstGeom>
        </p:spPr>
      </p:pic>
      <p:pic>
        <p:nvPicPr>
          <p:cNvPr id="9" name="Picture 8" descr="A picture containing dinosaur, reptile&#10;&#10;Description automatically generated">
            <a:extLst>
              <a:ext uri="{FF2B5EF4-FFF2-40B4-BE49-F238E27FC236}">
                <a16:creationId xmlns:a16="http://schemas.microsoft.com/office/drawing/2014/main" id="{50357012-2B30-2852-90B2-E943DCE91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06" y="4517572"/>
            <a:ext cx="1356465" cy="212512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8924FBD-2209-1988-DB8B-36FB8F045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76" y="1895507"/>
            <a:ext cx="2403688" cy="1802766"/>
          </a:xfrm>
          <a:prstGeom prst="rect">
            <a:avLst/>
          </a:prstGeom>
        </p:spPr>
      </p:pic>
      <p:pic>
        <p:nvPicPr>
          <p:cNvPr id="17" name="Picture 16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6ED9411F-24B0-67E5-CFE9-B105839A4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80" y="4632555"/>
            <a:ext cx="3563777" cy="189516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CDD5F9C-D931-9302-F15D-708F4631D5B0}"/>
              </a:ext>
            </a:extLst>
          </p:cNvPr>
          <p:cNvGrpSpPr/>
          <p:nvPr/>
        </p:nvGrpSpPr>
        <p:grpSpPr>
          <a:xfrm>
            <a:off x="442094" y="1569262"/>
            <a:ext cx="11461567" cy="5159529"/>
            <a:chOff x="398551" y="1657188"/>
            <a:chExt cx="11461567" cy="515952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D076CC-12E4-59E9-6619-57F5C33A2B19}"/>
                </a:ext>
              </a:extLst>
            </p:cNvPr>
            <p:cNvCxnSpPr/>
            <p:nvPr/>
          </p:nvCxnSpPr>
          <p:spPr>
            <a:xfrm>
              <a:off x="6200343" y="1657188"/>
              <a:ext cx="0" cy="515952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E712E78-7EE3-9EBA-067C-2D2A6AFE995A}"/>
                </a:ext>
              </a:extLst>
            </p:cNvPr>
            <p:cNvGrpSpPr/>
            <p:nvPr/>
          </p:nvGrpSpPr>
          <p:grpSpPr>
            <a:xfrm>
              <a:off x="398551" y="1657188"/>
              <a:ext cx="11461567" cy="3330718"/>
              <a:chOff x="398551" y="1657188"/>
              <a:chExt cx="11461567" cy="333071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0E4E39D-A381-2672-4371-B761C0CAACD6}"/>
                  </a:ext>
                </a:extLst>
              </p:cNvPr>
              <p:cNvSpPr/>
              <p:nvPr/>
            </p:nvSpPr>
            <p:spPr>
              <a:xfrm>
                <a:off x="398551" y="1662386"/>
                <a:ext cx="579361" cy="5533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1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6E58080-1379-9FCF-EE13-ADCFE6EDC13F}"/>
                  </a:ext>
                </a:extLst>
              </p:cNvPr>
              <p:cNvSpPr/>
              <p:nvPr/>
            </p:nvSpPr>
            <p:spPr>
              <a:xfrm>
                <a:off x="6293505" y="1657188"/>
                <a:ext cx="579361" cy="55336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2B0ABDD-127C-12F0-9105-62930637AF82}"/>
                  </a:ext>
                </a:extLst>
              </p:cNvPr>
              <p:cNvSpPr/>
              <p:nvPr/>
            </p:nvSpPr>
            <p:spPr>
              <a:xfrm>
                <a:off x="398551" y="4434544"/>
                <a:ext cx="579361" cy="5533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3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E091380-4FAD-DEEF-F2FD-3B58EE7DD355}"/>
                  </a:ext>
                </a:extLst>
              </p:cNvPr>
              <p:cNvSpPr/>
              <p:nvPr/>
            </p:nvSpPr>
            <p:spPr>
              <a:xfrm>
                <a:off x="6310899" y="4434544"/>
                <a:ext cx="579361" cy="55336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4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B6F2D70-EE76-1178-F731-67BCDE0410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8551" y="4225612"/>
                <a:ext cx="1146156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1092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Five 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Which picture makes it easy to see five without counting?  Why?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8924FBD-2209-1988-DB8B-36FB8F045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71" y="2886107"/>
            <a:ext cx="2403688" cy="1802766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EF0722A-CBC8-E757-2298-708E9D82A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086475"/>
              </p:ext>
            </p:extLst>
          </p:nvPr>
        </p:nvGraphicFramePr>
        <p:xfrm>
          <a:off x="3829956" y="3330290"/>
          <a:ext cx="453208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417">
                  <a:extLst>
                    <a:ext uri="{9D8B030D-6E8A-4147-A177-3AD203B41FA5}">
                      <a16:colId xmlns:a16="http://schemas.microsoft.com/office/drawing/2014/main" val="3670816487"/>
                    </a:ext>
                  </a:extLst>
                </a:gridCol>
                <a:gridCol w="906417">
                  <a:extLst>
                    <a:ext uri="{9D8B030D-6E8A-4147-A177-3AD203B41FA5}">
                      <a16:colId xmlns:a16="http://schemas.microsoft.com/office/drawing/2014/main" val="97781435"/>
                    </a:ext>
                  </a:extLst>
                </a:gridCol>
                <a:gridCol w="906417">
                  <a:extLst>
                    <a:ext uri="{9D8B030D-6E8A-4147-A177-3AD203B41FA5}">
                      <a16:colId xmlns:a16="http://schemas.microsoft.com/office/drawing/2014/main" val="3275527246"/>
                    </a:ext>
                  </a:extLst>
                </a:gridCol>
                <a:gridCol w="906417">
                  <a:extLst>
                    <a:ext uri="{9D8B030D-6E8A-4147-A177-3AD203B41FA5}">
                      <a16:colId xmlns:a16="http://schemas.microsoft.com/office/drawing/2014/main" val="2468718592"/>
                    </a:ext>
                  </a:extLst>
                </a:gridCol>
                <a:gridCol w="906417">
                  <a:extLst>
                    <a:ext uri="{9D8B030D-6E8A-4147-A177-3AD203B41FA5}">
                      <a16:colId xmlns:a16="http://schemas.microsoft.com/office/drawing/2014/main" val="264323473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</a:t>
                      </a: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</a:t>
                      </a: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</a:t>
                      </a: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</a:t>
                      </a: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</a:t>
                      </a:r>
                      <a:endParaRPr lang="en-US" sz="48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462044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BCCA6A3-F5C4-F47C-49C9-4CA7C238F3CB}"/>
              </a:ext>
            </a:extLst>
          </p:cNvPr>
          <p:cNvGrpSpPr/>
          <p:nvPr/>
        </p:nvGrpSpPr>
        <p:grpSpPr>
          <a:xfrm>
            <a:off x="905111" y="2542141"/>
            <a:ext cx="2301715" cy="2490697"/>
            <a:chOff x="803141" y="2764233"/>
            <a:chExt cx="2301715" cy="2490697"/>
          </a:xfrm>
        </p:grpSpPr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58F87111-F2FB-F5FF-2391-A2DFB39F0CB2}"/>
                </a:ext>
              </a:extLst>
            </p:cNvPr>
            <p:cNvSpPr/>
            <p:nvPr/>
          </p:nvSpPr>
          <p:spPr>
            <a:xfrm>
              <a:off x="1681429" y="2764233"/>
              <a:ext cx="566057" cy="566057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18BB5FF0-EDDA-5192-72AC-BA249DA4B233}"/>
                </a:ext>
              </a:extLst>
            </p:cNvPr>
            <p:cNvSpPr/>
            <p:nvPr/>
          </p:nvSpPr>
          <p:spPr>
            <a:xfrm>
              <a:off x="2538799" y="3449293"/>
              <a:ext cx="566057" cy="566057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4B4BFDAE-D669-D8A6-FD74-CFCD62DB9213}"/>
                </a:ext>
              </a:extLst>
            </p:cNvPr>
            <p:cNvSpPr/>
            <p:nvPr/>
          </p:nvSpPr>
          <p:spPr>
            <a:xfrm>
              <a:off x="2282013" y="4672652"/>
              <a:ext cx="566057" cy="566057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7684E18C-F2DC-CBB5-DF90-2447F613A4E1}"/>
                </a:ext>
              </a:extLst>
            </p:cNvPr>
            <p:cNvSpPr/>
            <p:nvPr/>
          </p:nvSpPr>
          <p:spPr>
            <a:xfrm>
              <a:off x="1144036" y="4688873"/>
              <a:ext cx="566057" cy="566057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5A09A8F1-28DB-A4F8-0B24-859DD15068A6}"/>
                </a:ext>
              </a:extLst>
            </p:cNvPr>
            <p:cNvSpPr/>
            <p:nvPr/>
          </p:nvSpPr>
          <p:spPr>
            <a:xfrm>
              <a:off x="803141" y="3504461"/>
              <a:ext cx="566057" cy="566057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58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D853BA4-4A7B-5C55-3C4D-4A6984EFBC63}"/>
              </a:ext>
            </a:extLst>
          </p:cNvPr>
          <p:cNvSpPr txBox="1">
            <a:spLocks/>
          </p:cNvSpPr>
          <p:nvPr/>
        </p:nvSpPr>
        <p:spPr>
          <a:xfrm>
            <a:off x="13445263" y="6677507"/>
            <a:ext cx="1734534" cy="27842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A47DF-58D2-A0E7-2043-81971C901728}"/>
              </a:ext>
            </a:extLst>
          </p:cNvPr>
          <p:cNvSpPr txBox="1"/>
          <p:nvPr/>
        </p:nvSpPr>
        <p:spPr>
          <a:xfrm>
            <a:off x="835839" y="-42404"/>
            <a:ext cx="10591307" cy="1432325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Century Gothic" panose="020B0502020202020204" pitchFamily="34" charset="0"/>
                <a:ea typeface="+mj-ea"/>
                <a:cs typeface="+mj-cs"/>
              </a:rPr>
              <a:t>Which one of these pictures doesn't belong? 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Century Gothic" panose="020B0502020202020204" pitchFamily="34" charset="0"/>
                <a:ea typeface="+mj-ea"/>
                <a:cs typeface="+mj-cs"/>
              </a:rPr>
              <a:t>Why? </a:t>
            </a:r>
          </a:p>
        </p:txBody>
      </p:sp>
      <p:pic>
        <p:nvPicPr>
          <p:cNvPr id="1028" name="Picture 4" descr="Free download All Wallpapers Beautiful Cats Hd Wallpapers [1600x900] for  your Desktop, Mobile &amp; Tablet | Explore 49+ Wallpapers Kittens | Free  Kittens Wallpaper, Kittens Wallpaper, Funny Kittens Wallpapers">
            <a:extLst>
              <a:ext uri="{FF2B5EF4-FFF2-40B4-BE49-F238E27FC236}">
                <a16:creationId xmlns:a16="http://schemas.microsoft.com/office/drawing/2014/main" id="{4986AC83-7A38-CAFD-5D13-894ED003D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9365" r="12857" b="13175"/>
          <a:stretch/>
        </p:blipFill>
        <p:spPr bwMode="auto">
          <a:xfrm>
            <a:off x="1196946" y="1821848"/>
            <a:ext cx="3880608" cy="21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group of dogs sitting together">
            <a:extLst>
              <a:ext uri="{FF2B5EF4-FFF2-40B4-BE49-F238E27FC236}">
                <a16:creationId xmlns:a16="http://schemas.microsoft.com/office/drawing/2014/main" id="{F2166C5D-5037-6E90-6397-34BAA1698E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660" t="11144" r="13036"/>
          <a:stretch/>
        </p:blipFill>
        <p:spPr>
          <a:xfrm>
            <a:off x="835839" y="4340136"/>
            <a:ext cx="4602822" cy="2293001"/>
          </a:xfrm>
          <a:prstGeom prst="rect">
            <a:avLst/>
          </a:prstGeom>
        </p:spPr>
      </p:pic>
      <p:pic>
        <p:nvPicPr>
          <p:cNvPr id="1026" name="Picture 2" descr="HD wallpaper: cat 4k high resolution image, group of animals, animal themes  | Wallpaper Flare">
            <a:extLst>
              <a:ext uri="{FF2B5EF4-FFF2-40B4-BE49-F238E27FC236}">
                <a16:creationId xmlns:a16="http://schemas.microsoft.com/office/drawing/2014/main" id="{10BBCE5C-9C44-8FC8-ABA7-088B047D0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t="9630" r="10397"/>
          <a:stretch/>
        </p:blipFill>
        <p:spPr bwMode="auto">
          <a:xfrm>
            <a:off x="7351521" y="1821848"/>
            <a:ext cx="3375740" cy="22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on Pride Wallpapers - Wallpaper Cave">
            <a:extLst>
              <a:ext uri="{FF2B5EF4-FFF2-40B4-BE49-F238E27FC236}">
                <a16:creationId xmlns:a16="http://schemas.microsoft.com/office/drawing/2014/main" id="{1A8F948E-45BE-1B62-56E8-4FBA368F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49" y="4391011"/>
            <a:ext cx="3576885" cy="223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CD77A03-9AAE-748F-5013-3D0614ECB73F}"/>
              </a:ext>
            </a:extLst>
          </p:cNvPr>
          <p:cNvGrpSpPr/>
          <p:nvPr/>
        </p:nvGrpSpPr>
        <p:grpSpPr>
          <a:xfrm>
            <a:off x="398551" y="1657188"/>
            <a:ext cx="11461567" cy="5159529"/>
            <a:chOff x="398551" y="1657188"/>
            <a:chExt cx="11461567" cy="515952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4EEBDAB-132F-E299-1449-E6CC92C54831}"/>
                </a:ext>
              </a:extLst>
            </p:cNvPr>
            <p:cNvCxnSpPr/>
            <p:nvPr/>
          </p:nvCxnSpPr>
          <p:spPr>
            <a:xfrm>
              <a:off x="6200343" y="1657188"/>
              <a:ext cx="0" cy="515952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521D25-A947-F069-D966-AB7E5671EAF9}"/>
                </a:ext>
              </a:extLst>
            </p:cNvPr>
            <p:cNvGrpSpPr/>
            <p:nvPr/>
          </p:nvGrpSpPr>
          <p:grpSpPr>
            <a:xfrm>
              <a:off x="398551" y="1657188"/>
              <a:ext cx="11461567" cy="3330718"/>
              <a:chOff x="398551" y="1657188"/>
              <a:chExt cx="11461567" cy="333071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80113C7-F763-5611-5789-4C2245856704}"/>
                  </a:ext>
                </a:extLst>
              </p:cNvPr>
              <p:cNvSpPr/>
              <p:nvPr/>
            </p:nvSpPr>
            <p:spPr>
              <a:xfrm>
                <a:off x="398551" y="1662386"/>
                <a:ext cx="579361" cy="5533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1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107DFE8-41D7-88AC-E300-0A5BE0F90CF8}"/>
                  </a:ext>
                </a:extLst>
              </p:cNvPr>
              <p:cNvSpPr/>
              <p:nvPr/>
            </p:nvSpPr>
            <p:spPr>
              <a:xfrm>
                <a:off x="6293505" y="1657188"/>
                <a:ext cx="579361" cy="55336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2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550708A-555C-E37A-C7AC-12A40CA63FF6}"/>
                  </a:ext>
                </a:extLst>
              </p:cNvPr>
              <p:cNvSpPr/>
              <p:nvPr/>
            </p:nvSpPr>
            <p:spPr>
              <a:xfrm>
                <a:off x="398551" y="4434544"/>
                <a:ext cx="579361" cy="5533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3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4BF4D3-052D-2916-F1B3-838A54CBD5F3}"/>
                  </a:ext>
                </a:extLst>
              </p:cNvPr>
              <p:cNvSpPr/>
              <p:nvPr/>
            </p:nvSpPr>
            <p:spPr>
              <a:xfrm>
                <a:off x="6310899" y="4434544"/>
                <a:ext cx="579361" cy="55336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KG Primary Penmanship 2" panose="02000506000000020003" pitchFamily="2" charset="0"/>
                  </a:rPr>
                  <a:t>4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35AB1E4-C54C-A42E-E74D-F9E7CE5781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8551" y="4225612"/>
                <a:ext cx="1146156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8986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6221-5D6E-2CB5-7CCC-99793FA2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Where do we see five?</a:t>
            </a:r>
            <a:br>
              <a:rPr lang="en-US" sz="6000" b="1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Encourage students to be very specific.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-up of a child's hand">
            <a:extLst>
              <a:ext uri="{FF2B5EF4-FFF2-40B4-BE49-F238E27FC236}">
                <a16:creationId xmlns:a16="http://schemas.microsoft.com/office/drawing/2014/main" id="{8A0A837D-4611-1371-04BB-C40D1AB20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95" t="9713" r="6904" b="18310"/>
          <a:stretch/>
        </p:blipFill>
        <p:spPr>
          <a:xfrm>
            <a:off x="0" y="2057398"/>
            <a:ext cx="6400800" cy="4648201"/>
          </a:xfrm>
          <a:prstGeom prst="rect">
            <a:avLst/>
          </a:prstGeom>
        </p:spPr>
      </p:pic>
      <p:pic>
        <p:nvPicPr>
          <p:cNvPr id="8" name="Picture 7" descr="A close-up of a foot&#10;&#10;Description automatically generated">
            <a:extLst>
              <a:ext uri="{FF2B5EF4-FFF2-40B4-BE49-F238E27FC236}">
                <a16:creationId xmlns:a16="http://schemas.microsoft.com/office/drawing/2014/main" id="{D65AE1D9-AB55-80C5-D739-8723EA863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2797098"/>
            <a:ext cx="5862752" cy="39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umber talks">
            <a:extLst>
              <a:ext uri="{FF2B5EF4-FFF2-40B4-BE49-F238E27FC236}">
                <a16:creationId xmlns:a16="http://schemas.microsoft.com/office/drawing/2014/main" id="{32FDF4FD-C511-47A7-5130-2DBA0F7E0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7697" r="14634" b="21987"/>
          <a:stretch/>
        </p:blipFill>
        <p:spPr bwMode="auto">
          <a:xfrm>
            <a:off x="655511" y="109330"/>
            <a:ext cx="6745855" cy="66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B7296F64-0155-5EA7-DBD3-E7E5BC59AB6D}"/>
              </a:ext>
            </a:extLst>
          </p:cNvPr>
          <p:cNvSpPr txBox="1">
            <a:spLocks/>
          </p:cNvSpPr>
          <p:nvPr/>
        </p:nvSpPr>
        <p:spPr>
          <a:xfrm>
            <a:off x="8047560" y="453934"/>
            <a:ext cx="3488929" cy="59501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153597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mber talks">
            <a:extLst>
              <a:ext uri="{FF2B5EF4-FFF2-40B4-BE49-F238E27FC236}">
                <a16:creationId xmlns:a16="http://schemas.microsoft.com/office/drawing/2014/main" id="{2D607722-E8C1-2B8A-64C6-01810A63E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4577" r="3715"/>
          <a:stretch/>
        </p:blipFill>
        <p:spPr bwMode="auto">
          <a:xfrm>
            <a:off x="152399" y="613292"/>
            <a:ext cx="8545287" cy="56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FBF3FF2-08FD-F07F-13AC-B63AF4C3D1CB}"/>
              </a:ext>
            </a:extLst>
          </p:cNvPr>
          <p:cNvSpPr txBox="1">
            <a:spLocks/>
          </p:cNvSpPr>
          <p:nvPr/>
        </p:nvSpPr>
        <p:spPr>
          <a:xfrm>
            <a:off x="8969829" y="334192"/>
            <a:ext cx="3488929" cy="59501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357280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umber talks">
            <a:extLst>
              <a:ext uri="{FF2B5EF4-FFF2-40B4-BE49-F238E27FC236}">
                <a16:creationId xmlns:a16="http://schemas.microsoft.com/office/drawing/2014/main" id="{A195AE49-058E-E425-6037-2273838B6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r="50000" b="6031"/>
          <a:stretch/>
        </p:blipFill>
        <p:spPr bwMode="auto">
          <a:xfrm>
            <a:off x="533399" y="227688"/>
            <a:ext cx="5791201" cy="64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272EE5B-348B-6F9B-876E-5955C8001072}"/>
              </a:ext>
            </a:extLst>
          </p:cNvPr>
          <p:cNvSpPr txBox="1">
            <a:spLocks/>
          </p:cNvSpPr>
          <p:nvPr/>
        </p:nvSpPr>
        <p:spPr>
          <a:xfrm>
            <a:off x="6569470" y="1146810"/>
            <a:ext cx="5622530" cy="45643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400817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number talks">
            <a:extLst>
              <a:ext uri="{FF2B5EF4-FFF2-40B4-BE49-F238E27FC236}">
                <a16:creationId xmlns:a16="http://schemas.microsoft.com/office/drawing/2014/main" id="{0D7D75B5-8D17-E17C-3A55-6040BFD06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7" b="9621"/>
          <a:stretch/>
        </p:blipFill>
        <p:spPr bwMode="auto">
          <a:xfrm>
            <a:off x="31857" y="1161782"/>
            <a:ext cx="8062711" cy="45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A90C967-31C0-50E4-038B-0F78564EEA54}"/>
              </a:ext>
            </a:extLst>
          </p:cNvPr>
          <p:cNvSpPr txBox="1">
            <a:spLocks/>
          </p:cNvSpPr>
          <p:nvPr/>
        </p:nvSpPr>
        <p:spPr>
          <a:xfrm>
            <a:off x="8215964" y="317003"/>
            <a:ext cx="3845407" cy="62239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149700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F48B5F6689449879F3333CDC49E94" ma:contentTypeVersion="16" ma:contentTypeDescription="Create a new document." ma:contentTypeScope="" ma:versionID="1795989e15ed02084c1708bed2b8de41">
  <xsd:schema xmlns:xsd="http://www.w3.org/2001/XMLSchema" xmlns:xs="http://www.w3.org/2001/XMLSchema" xmlns:p="http://schemas.microsoft.com/office/2006/metadata/properties" xmlns:ns2="bec6cf08-5940-4c08-b021-5b021d99106d" xmlns:ns3="abfc965f-754e-4b87-8318-6c71fea3ffb0" targetNamespace="http://schemas.microsoft.com/office/2006/metadata/properties" ma:root="true" ma:fieldsID="0c310d04dd67f053cf8fe6a5767f377a" ns2:_="" ns3:_="">
    <xsd:import namespace="bec6cf08-5940-4c08-b021-5b021d99106d"/>
    <xsd:import namespace="abfc965f-754e-4b87-8318-6c71fea3f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cf08-5940-4c08-b021-5b021d991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5b5c3dc-6ef1-48a5-bb73-399a7ed9e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c965f-754e-4b87-8318-6c71fea3f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bc0bdca-f1fd-4063-a2a9-22ee6900db06}" ma:internalName="TaxCatchAll" ma:showField="CatchAllData" ma:web="abfc965f-754e-4b87-8318-6c71fea3f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6cf08-5940-4c08-b021-5b021d99106d">
      <Terms xmlns="http://schemas.microsoft.com/office/infopath/2007/PartnerControls"/>
    </lcf76f155ced4ddcb4097134ff3c332f>
    <TaxCatchAll xmlns="abfc965f-754e-4b87-8318-6c71fea3ffb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5ECDB6-FD49-49FB-A62A-051D1B2B9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cf08-5940-4c08-b021-5b021d99106d"/>
    <ds:schemaRef ds:uri="abfc965f-754e-4b87-8318-6c71fea3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186FDA-0DB7-47A0-BC9F-141D7A1198D4}">
  <ds:schemaRefs>
    <ds:schemaRef ds:uri="http://schemas.microsoft.com/office/2006/metadata/properties"/>
    <ds:schemaRef ds:uri="http://schemas.microsoft.com/office/infopath/2007/PartnerControls"/>
    <ds:schemaRef ds:uri="bec6cf08-5940-4c08-b021-5b021d99106d"/>
    <ds:schemaRef ds:uri="abfc965f-754e-4b87-8318-6c71fea3ffb0"/>
  </ds:schemaRefs>
</ds:datastoreItem>
</file>

<file path=customXml/itemProps3.xml><?xml version="1.0" encoding="utf-8"?>
<ds:datastoreItem xmlns:ds="http://schemas.openxmlformats.org/officeDocument/2006/customXml" ds:itemID="{35CA48F7-55B1-4212-8DFE-DB08553907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194</Words>
  <Application>Microsoft Office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KG Primary Penmanship 2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Where do we see five? Encourage students to be very specific.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Robb, Kimberly</cp:lastModifiedBy>
  <cp:revision>15</cp:revision>
  <dcterms:created xsi:type="dcterms:W3CDTF">2022-11-17T19:41:25Z</dcterms:created>
  <dcterms:modified xsi:type="dcterms:W3CDTF">2023-10-04T19:45:23Z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0x010100076F48B5F6689449879F3333CDC49E94</vt:lpwstr>
  </property>
  <property fmtid="{D5CDD505-2E9C-101B-9397-08002B2CF9AE}" pid="3" name="MediaServiceImageTags">
    <vt:lpwstr/>
  </property>
</Properties>
</file>